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4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6" r:id="rId11"/>
    <p:sldId id="455" r:id="rId12"/>
    <p:sldId id="28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4F4F4F"/>
    <a:srgbClr val="606060"/>
    <a:srgbClr val="327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7F1-BE8C-42ED-8EA2-E45B73AC842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84A9F-6B0B-4760-A0B9-FA3C5C7C9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9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424" y="1196752"/>
            <a:ext cx="10297144" cy="566124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трудового законодательства РК в период </a:t>
            </a:r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Гилёва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Васильевна</a:t>
            </a:r>
          </a:p>
          <a:p>
            <a:pPr algn="l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юридических наук,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кафедры международного права </a:t>
            </a:r>
          </a:p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Факультета Международных отношений </a:t>
            </a:r>
          </a:p>
          <a:p>
            <a:pPr algn="l"/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им. аль-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Фараби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ОТВЕТЫ </a:t>
            </a:r>
            <a:r>
              <a:rPr lang="ru-RU" sz="2400" b="1" dirty="0">
                <a:solidFill>
                  <a:schemeClr val="bg1"/>
                </a:solidFill>
              </a:rPr>
              <a:t>НА ВОПРОСЫ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6663" y="1484784"/>
            <a:ext cx="113052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Байракимова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Мадина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Просим </a:t>
            </a:r>
            <a:r>
              <a:rPr lang="ru-RU" sz="2400" dirty="0"/>
              <a:t>дать разъяснение по порядку дистанционной работы, а именно</a:t>
            </a:r>
          </a:p>
          <a:p>
            <a:r>
              <a:rPr lang="ru-RU" sz="2400" dirty="0"/>
              <a:t>В связи с Указом Президента РК </a:t>
            </a:r>
            <a:r>
              <a:rPr lang="ru-RU" sz="2400" dirty="0" smtClean="0"/>
              <a:t>«О </a:t>
            </a:r>
            <a:r>
              <a:rPr lang="ru-RU" sz="2400" dirty="0"/>
              <a:t>чрезвычайном </a:t>
            </a:r>
            <a:r>
              <a:rPr lang="ru-RU" sz="2400" dirty="0" smtClean="0"/>
              <a:t>положении» </a:t>
            </a:r>
            <a:r>
              <a:rPr lang="ru-RU" sz="2400" dirty="0"/>
              <a:t>и </a:t>
            </a:r>
            <a:r>
              <a:rPr lang="ru-RU" sz="2400" dirty="0" smtClean="0"/>
              <a:t>заявлением </a:t>
            </a:r>
            <a:r>
              <a:rPr lang="ru-RU" sz="2400" dirty="0"/>
              <a:t>Министра труда и соцзащиты </a:t>
            </a:r>
            <a:r>
              <a:rPr lang="ru-RU" sz="2400" dirty="0" err="1"/>
              <a:t>Биржана</a:t>
            </a:r>
            <a:r>
              <a:rPr lang="ru-RU" sz="2400" dirty="0"/>
              <a:t> Нурымбетова о </a:t>
            </a:r>
            <a:r>
              <a:rPr lang="ru-RU" sz="2400" dirty="0" smtClean="0"/>
              <a:t>том, </a:t>
            </a:r>
            <a:r>
              <a:rPr lang="ru-RU" sz="2400" dirty="0"/>
              <a:t>что работодатель </a:t>
            </a:r>
            <a:r>
              <a:rPr lang="ru-RU" sz="2400" b="1" dirty="0"/>
              <a:t>МОЖЕТ</a:t>
            </a:r>
            <a:r>
              <a:rPr lang="ru-RU" sz="2400" dirty="0"/>
              <a:t> перевести работников на режим дистанционной работы при ЧП.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согласно п.3 </a:t>
            </a:r>
            <a:r>
              <a:rPr lang="ru-RU" sz="2400" dirty="0" smtClean="0"/>
              <a:t>ст.138 </a:t>
            </a:r>
            <a:r>
              <a:rPr lang="ru-RU" sz="2400" dirty="0"/>
              <a:t>ТК РК для </a:t>
            </a:r>
            <a:r>
              <a:rPr lang="ru-RU" sz="2400" dirty="0" smtClean="0"/>
              <a:t>работников, </a:t>
            </a:r>
            <a:r>
              <a:rPr lang="ru-RU" sz="2400" dirty="0"/>
              <a:t>занятых на дистанционной работе, устанавливается </a:t>
            </a:r>
            <a:r>
              <a:rPr lang="ru-RU" sz="2400" b="1" dirty="0"/>
              <a:t>ФИКСИРОВАННЫЙ</a:t>
            </a:r>
            <a:r>
              <a:rPr lang="ru-RU" sz="2400" dirty="0"/>
              <a:t> учет рабочего времени. </a:t>
            </a:r>
            <a:r>
              <a:rPr lang="ru-RU" sz="2400" dirty="0" smtClean="0"/>
              <a:t>Каким </a:t>
            </a:r>
            <a:r>
              <a:rPr lang="ru-RU" sz="2400" dirty="0"/>
              <a:t>образом и по какому порядку переводить на дистанционный режим работников, производить учет их рабочего времени и как производить оплату </a:t>
            </a:r>
            <a:r>
              <a:rPr lang="ru-RU" sz="2400" dirty="0" smtClean="0"/>
              <a:t>труда?</a:t>
            </a:r>
            <a:endParaRPr lang="ru-RU" sz="2400" dirty="0"/>
          </a:p>
          <a:p>
            <a:r>
              <a:rPr lang="ru-RU" sz="2400" b="1" dirty="0" smtClean="0"/>
              <a:t>И </a:t>
            </a:r>
            <a:r>
              <a:rPr lang="ru-RU" sz="2400" b="1" dirty="0"/>
              <a:t>необходимо ли  прописать технику безопасности на дистанционном рабочем месте? Ответственность работодателя?</a:t>
            </a:r>
          </a:p>
        </p:txBody>
      </p:sp>
    </p:spTree>
    <p:extLst>
      <p:ext uri="{BB962C8B-B14F-4D97-AF65-F5344CB8AC3E}">
        <p14:creationId xmlns:p14="http://schemas.microsoft.com/office/powerpoint/2010/main" val="404002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ОТВЕТЫ </a:t>
            </a:r>
            <a:r>
              <a:rPr lang="ru-RU" sz="2400" b="1" dirty="0">
                <a:solidFill>
                  <a:schemeClr val="bg1"/>
                </a:solidFill>
              </a:rPr>
              <a:t>НА ВОПРОСЫ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435" y="1916832"/>
            <a:ext cx="113052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Ажар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dirty="0"/>
          </a:p>
          <a:p>
            <a:r>
              <a:rPr lang="ru-RU" sz="3200" dirty="0"/>
              <a:t>Если эпидемия затянется, какие требования должны быть соблюдены в случае если потребуется применение: </a:t>
            </a:r>
            <a:endParaRPr lang="ru-RU" sz="3200" dirty="0" smtClean="0"/>
          </a:p>
          <a:p>
            <a:r>
              <a:rPr lang="ru-RU" sz="3200" dirty="0" smtClean="0"/>
              <a:t>1- </a:t>
            </a:r>
            <a:r>
              <a:rPr lang="ru-RU" sz="3200" dirty="0"/>
              <a:t>сокращение длительности рабочего дня, как существенного изменения </a:t>
            </a:r>
            <a:r>
              <a:rPr lang="ru-RU" sz="3200"/>
              <a:t>условия </a:t>
            </a:r>
            <a:r>
              <a:rPr lang="ru-RU" sz="3200" smtClean="0"/>
              <a:t>труда? </a:t>
            </a:r>
            <a:endParaRPr lang="ru-RU" sz="3200" dirty="0" smtClean="0"/>
          </a:p>
          <a:p>
            <a:r>
              <a:rPr lang="ru-RU" sz="3200" dirty="0" smtClean="0"/>
              <a:t>2- </a:t>
            </a:r>
            <a:r>
              <a:rPr lang="ru-RU" sz="3200" dirty="0"/>
              <a:t>простоя </a:t>
            </a:r>
            <a:r>
              <a:rPr lang="ru-RU" sz="3200" dirty="0" smtClean="0"/>
              <a:t>предприятия?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338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96752"/>
            <a:ext cx="9144000" cy="5661248"/>
          </a:xfrm>
          <a:noFill/>
        </p:spPr>
        <p:txBody>
          <a:bodyPr>
            <a:normAutofit/>
          </a:bodyPr>
          <a:lstStyle/>
          <a:p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  <a:p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Гилёва</a:t>
            </a:r>
            <a:r>
              <a:rPr lang="ru-RU" b="1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Васильевна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к.ю.н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., доцент кафедры международного права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Факультета Международных отношений </a:t>
            </a:r>
          </a:p>
          <a:p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КазНУ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им. аль-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Фараби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6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ОТВЕТЫ </a:t>
            </a:r>
            <a:r>
              <a:rPr lang="ru-RU" sz="2400" b="1" dirty="0">
                <a:solidFill>
                  <a:schemeClr val="bg1"/>
                </a:solidFill>
              </a:rPr>
              <a:t>НА ВОПРОСЫ УЧАСТНИКОВ</a:t>
            </a:r>
          </a:p>
        </p:txBody>
      </p:sp>
      <p:pic>
        <p:nvPicPr>
          <p:cNvPr id="10242" name="Picture 2" descr="http://itd0.mycdn.me/image?id=861583623997&amp;t=20&amp;plc=WEB&amp;tkn=*f-QX7Ca6WDWbb-ISGZNwTvCgW0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0"/>
          <a:stretch/>
        </p:blipFill>
        <p:spPr bwMode="auto">
          <a:xfrm>
            <a:off x="3575720" y="2204864"/>
            <a:ext cx="3960440" cy="36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4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ОТВЕТЫ </a:t>
            </a:r>
            <a:r>
              <a:rPr lang="ru-RU" sz="2400" b="1" dirty="0">
                <a:solidFill>
                  <a:schemeClr val="bg1"/>
                </a:solidFill>
              </a:rPr>
              <a:t>НА ВОПРОСЫ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2420888"/>
            <a:ext cx="99371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Роза Н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3200" dirty="0"/>
          </a:p>
          <a:p>
            <a:r>
              <a:rPr lang="ru-RU" sz="3200" dirty="0"/>
              <a:t>Нужно ли вносить изменения в трудовой договор при дистанционной работе?</a:t>
            </a:r>
          </a:p>
        </p:txBody>
      </p:sp>
    </p:spTree>
    <p:extLst>
      <p:ext uri="{BB962C8B-B14F-4D97-AF65-F5344CB8AC3E}">
        <p14:creationId xmlns:p14="http://schemas.microsoft.com/office/powerpoint/2010/main" val="106315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ОТВЕТЫ </a:t>
            </a:r>
            <a:r>
              <a:rPr lang="ru-RU" sz="2400" b="1" dirty="0">
                <a:solidFill>
                  <a:schemeClr val="bg1"/>
                </a:solidFill>
              </a:rPr>
              <a:t>НА ВОПРОСЫ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2420888"/>
            <a:ext cx="99371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Р.С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3200" dirty="0"/>
          </a:p>
          <a:p>
            <a:r>
              <a:rPr lang="ru-RU" sz="3200" dirty="0"/>
              <a:t>Оплачиваемый отпуск предоставляется родителям за счет ежегодного отпуска?</a:t>
            </a:r>
          </a:p>
        </p:txBody>
      </p:sp>
    </p:spTree>
    <p:extLst>
      <p:ext uri="{BB962C8B-B14F-4D97-AF65-F5344CB8AC3E}">
        <p14:creationId xmlns:p14="http://schemas.microsoft.com/office/powerpoint/2010/main" val="221277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ОТВЕТЫ </a:t>
            </a:r>
            <a:r>
              <a:rPr lang="ru-RU" sz="2400" b="1" dirty="0">
                <a:solidFill>
                  <a:schemeClr val="bg1"/>
                </a:solidFill>
              </a:rPr>
              <a:t>НА ВОПРОСЫ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435" y="1484784"/>
            <a:ext cx="113052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Татьяна</a:t>
            </a:r>
            <a:endParaRPr lang="ru-RU" sz="3200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/>
              <a:t>Порядок </a:t>
            </a:r>
            <a:r>
              <a:rPr lang="ru-RU" sz="2800" dirty="0"/>
              <a:t>отправки сотрудников с их/без их согласия, в отпуск без сохранения заработной платы в период объявления ЧС и в связи с уменьшением объёмов реализации готовой продукции, отсутствием возможности у компании содержания сотрудников? 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Применяются </a:t>
            </a:r>
            <a:r>
              <a:rPr lang="ru-RU" sz="2800" dirty="0"/>
              <a:t>ли дотации от государства для работников, заболевших </a:t>
            </a:r>
            <a:r>
              <a:rPr lang="ru-RU" sz="2800" dirty="0" err="1"/>
              <a:t>коронавирусом</a:t>
            </a:r>
            <a:r>
              <a:rPr lang="ru-RU" sz="2800" dirty="0"/>
              <a:t>? 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Порядок </a:t>
            </a:r>
            <a:r>
              <a:rPr lang="ru-RU" sz="2800" dirty="0"/>
              <a:t>оплаты и </a:t>
            </a:r>
            <a:r>
              <a:rPr lang="ru-RU" sz="2800" dirty="0" err="1"/>
              <a:t>табелирования</a:t>
            </a:r>
            <a:r>
              <a:rPr lang="ru-RU" sz="2800" dirty="0"/>
              <a:t> сотрудников (помещённых в условиях карантина) компании и как правильно происходит оформление отсутствия сотрудников на работе (больничный или отпуск без сохранения заработной платы)?</a:t>
            </a:r>
          </a:p>
        </p:txBody>
      </p:sp>
    </p:spTree>
    <p:extLst>
      <p:ext uri="{BB962C8B-B14F-4D97-AF65-F5344CB8AC3E}">
        <p14:creationId xmlns:p14="http://schemas.microsoft.com/office/powerpoint/2010/main" val="151189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ОТВЕТЫ </a:t>
            </a:r>
            <a:r>
              <a:rPr lang="ru-RU" sz="2400" b="1" dirty="0">
                <a:solidFill>
                  <a:schemeClr val="bg1"/>
                </a:solidFill>
              </a:rPr>
              <a:t>НА ВОПРОСЫ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435" y="1916832"/>
            <a:ext cx="11305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Галина Волкова</a:t>
            </a:r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 smtClean="0"/>
          </a:p>
          <a:p>
            <a:r>
              <a:rPr lang="ru-RU" sz="3200" dirty="0" smtClean="0"/>
              <a:t>Добрый </a:t>
            </a:r>
            <a:r>
              <a:rPr lang="ru-RU" sz="3200" dirty="0"/>
              <a:t>день! Просим дать разъяснения, как правильно отправить всех сотрудников фирмы в отпуск без сохранения зарплаты на период ЧС в РК?</a:t>
            </a:r>
          </a:p>
        </p:txBody>
      </p:sp>
    </p:spTree>
    <p:extLst>
      <p:ext uri="{BB962C8B-B14F-4D97-AF65-F5344CB8AC3E}">
        <p14:creationId xmlns:p14="http://schemas.microsoft.com/office/powerpoint/2010/main" val="311246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ОТВЕТЫ </a:t>
            </a:r>
            <a:r>
              <a:rPr lang="ru-RU" sz="2400" b="1" dirty="0">
                <a:solidFill>
                  <a:schemeClr val="bg1"/>
                </a:solidFill>
              </a:rPr>
              <a:t>НА ВОПРОСЫ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435" y="1916832"/>
            <a:ext cx="11305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Вячеслав</a:t>
            </a:r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 smtClean="0"/>
          </a:p>
          <a:p>
            <a:r>
              <a:rPr lang="ru-RU" sz="3200" dirty="0" smtClean="0"/>
              <a:t>Как </a:t>
            </a:r>
            <a:r>
              <a:rPr lang="ru-RU" sz="3200" dirty="0"/>
              <a:t>необходимо оформить дистанционную работу на период ЧС? </a:t>
            </a:r>
            <a:endParaRPr lang="ru-RU" sz="3200" dirty="0" smtClean="0"/>
          </a:p>
          <a:p>
            <a:r>
              <a:rPr lang="ru-RU" sz="3200" dirty="0" smtClean="0"/>
              <a:t>По </a:t>
            </a:r>
            <a:r>
              <a:rPr lang="ru-RU" sz="3200" dirty="0"/>
              <a:t>инициативе работника или работодателя возможен переход на дистанционную работу?</a:t>
            </a:r>
          </a:p>
        </p:txBody>
      </p:sp>
    </p:spTree>
    <p:extLst>
      <p:ext uri="{BB962C8B-B14F-4D97-AF65-F5344CB8AC3E}">
        <p14:creationId xmlns:p14="http://schemas.microsoft.com/office/powerpoint/2010/main" val="17484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ОТВЕТЫ </a:t>
            </a:r>
            <a:r>
              <a:rPr lang="ru-RU" sz="2400" b="1" dirty="0">
                <a:solidFill>
                  <a:schemeClr val="bg1"/>
                </a:solidFill>
              </a:rPr>
              <a:t>НА ВОПРОСЫ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435" y="1916832"/>
            <a:ext cx="113052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Оксана</a:t>
            </a:r>
          </a:p>
          <a:p>
            <a:endParaRPr lang="ru-RU" sz="3200" dirty="0"/>
          </a:p>
          <a:p>
            <a:r>
              <a:rPr lang="ru-RU" sz="3200" dirty="0"/>
              <a:t>Иностранные сотрудники не смогли заехать в страну на очередную вахту в связи с ведение ЧС , должен ли работодатель оплачивать простой? по ТД оплата производится за фактически отработанное время по табелю. Или это можно считать форс-мажором и ответственность не </a:t>
            </a:r>
            <a:r>
              <a:rPr lang="ru-RU" sz="3200" dirty="0" smtClean="0"/>
              <a:t>ложится </a:t>
            </a:r>
            <a:r>
              <a:rPr lang="ru-RU" sz="3200" dirty="0"/>
              <a:t>на работодателя?</a:t>
            </a:r>
          </a:p>
        </p:txBody>
      </p:sp>
    </p:spTree>
    <p:extLst>
      <p:ext uri="{BB962C8B-B14F-4D97-AF65-F5344CB8AC3E}">
        <p14:creationId xmlns:p14="http://schemas.microsoft.com/office/powerpoint/2010/main" val="201274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470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5"/>
            <a:ext cx="1219199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ОТВЕТЫ </a:t>
            </a:r>
            <a:r>
              <a:rPr lang="ru-RU" sz="2400" b="1" dirty="0">
                <a:solidFill>
                  <a:schemeClr val="bg1"/>
                </a:solidFill>
              </a:rPr>
              <a:t>НА ВОПРОСЫ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435" y="1916832"/>
            <a:ext cx="113052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Гульмаржан</a:t>
            </a:r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Здравствуйте! У </a:t>
            </a:r>
            <a:r>
              <a:rPr lang="ru-RU" sz="3200" dirty="0"/>
              <a:t>нас бюджетная организация-колледж</a:t>
            </a:r>
            <a:r>
              <a:rPr lang="ru-RU" sz="3200" dirty="0" smtClean="0"/>
              <a:t>. Вчера </a:t>
            </a:r>
            <a:r>
              <a:rPr lang="ru-RU" sz="3200" dirty="0"/>
              <a:t>всех преподавателей отправили на дистанционное обучение</a:t>
            </a:r>
            <a:r>
              <a:rPr lang="ru-RU" sz="3200" dirty="0" smtClean="0"/>
              <a:t>, сегодня </a:t>
            </a:r>
            <a:r>
              <a:rPr lang="ru-RU" sz="3200" dirty="0"/>
              <a:t>будем отправлять остальных</a:t>
            </a:r>
            <a:r>
              <a:rPr lang="ru-RU" sz="3200" dirty="0" smtClean="0"/>
              <a:t>.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Вопрос </a:t>
            </a:r>
            <a:r>
              <a:rPr lang="ru-RU" sz="3200" dirty="0" smtClean="0"/>
              <a:t>- у </a:t>
            </a:r>
            <a:r>
              <a:rPr lang="ru-RU" sz="3200" dirty="0"/>
              <a:t>тех кого отправили вчера не успели взять заявления и </a:t>
            </a:r>
            <a:r>
              <a:rPr lang="ru-RU" sz="3200" dirty="0" err="1" smtClean="0"/>
              <a:t>доп.соглашение</a:t>
            </a:r>
            <a:r>
              <a:rPr lang="ru-RU" sz="3200" dirty="0" smtClean="0"/>
              <a:t> заключить</a:t>
            </a:r>
            <a:r>
              <a:rPr lang="ru-RU" sz="3200" dirty="0"/>
              <a:t>. Действительно ли </a:t>
            </a:r>
            <a:r>
              <a:rPr lang="ru-RU" sz="3200" dirty="0" smtClean="0"/>
              <a:t>заявление, </a:t>
            </a:r>
            <a:r>
              <a:rPr lang="ru-RU" sz="3200" dirty="0"/>
              <a:t>отправленное на </a:t>
            </a:r>
            <a:r>
              <a:rPr lang="ru-RU" sz="3200" dirty="0" smtClean="0"/>
              <a:t>электронную почту</a:t>
            </a:r>
            <a:r>
              <a:rPr lang="ru-RU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1147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1545</TotalTime>
  <Words>390</Words>
  <Application>Microsoft Office PowerPoint</Application>
  <PresentationFormat>Произвольный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513</cp:revision>
  <dcterms:created xsi:type="dcterms:W3CDTF">2018-01-30T04:51:50Z</dcterms:created>
  <dcterms:modified xsi:type="dcterms:W3CDTF">2020-03-18T02:49:32Z</dcterms:modified>
</cp:coreProperties>
</file>