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BB784B-DC44-4D39-8DE7-A2DBFA326B7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z.adilet.gov.kz/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P1600000568#z112" TargetMode="External"/><Relationship Id="rId2" Type="http://schemas.openxmlformats.org/officeDocument/2006/relationships/hyperlink" Target="http://adilet.zan.kz/rus/docs/P020001300_#z3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7632848" cy="266429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«ОСОБЕННОСТИ ПРОВЕДЕНИЯ МОНИТОРИНГА ЗАКОНА»</a:t>
            </a:r>
            <a:endParaRPr lang="ru-RU" sz="4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7478648" cy="24482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Сафарова</a:t>
            </a:r>
          </a:p>
          <a:p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Тамарахан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Сериковна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  <a:endParaRPr lang="ru-RU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3200" dirty="0" err="1"/>
              <a:t>к.ю.н</a:t>
            </a:r>
            <a:r>
              <a:rPr lang="ru-RU" sz="3200" dirty="0"/>
              <a:t>., доцент, ведущий научный сотрудник Центра правового мониторинга ГУ "Институт законодательства РК"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91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901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86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704856" cy="61926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Субъектом правового мониторинга являются государственные органы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п.5 Правил правовой мониторинг ведется структурными подразделениями государственных органов в отношении нормативных правовых актов, принятых ими, и (или) разработчиками которых они являлись, либо относящихся к их компетенции.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376" y="308883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01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57008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7498080" cy="41764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cap="all" dirty="0"/>
              <a:t>САФАРОВА ТАМАРАХАН СЕРИКОВНА</a:t>
            </a:r>
          </a:p>
          <a:p>
            <a:pPr marL="82296" indent="0">
              <a:buNone/>
            </a:pPr>
            <a:r>
              <a:rPr lang="ru-RU" dirty="0" err="1" smtClean="0"/>
              <a:t>к.ю.н</a:t>
            </a:r>
            <a:r>
              <a:rPr lang="ru-RU" dirty="0"/>
              <a:t>., доцент, ведущий научный сотрудник Центра правового мониторинга ГУ "Институт законодательства РК"</a:t>
            </a:r>
          </a:p>
          <a:p>
            <a:pPr marL="82296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http://www.iz.adilet.gov.kz/ru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294756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4429"/>
            <a:ext cx="1901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51125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 fontAlgn="base">
              <a:buNone/>
            </a:pPr>
            <a:endParaRPr lang="ru-RU" dirty="0" smtClean="0"/>
          </a:p>
          <a:p>
            <a:pPr marL="82296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короткий исторический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с момента обретения Казахстаном независимости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была сформирована национальная правовая система, обновлено отраслевое законодательство и определены пути его дальнейшего совершенствования.</a:t>
            </a:r>
          </a:p>
          <a:p>
            <a:pPr marL="82296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95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6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836712"/>
            <a:ext cx="7498080" cy="540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настоящее время создана огромная законодательная база, которую по данным информации МЮ РК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конец 2016 года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составляют: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самостоятельных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законов;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около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тысяч подзаконных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нормативных актов. </a:t>
            </a: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52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76864" cy="6480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82296" indent="0" fontAlgn="base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Согласно Классификатору отраслей законодательства Республики Казахстан , утвержденному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26 декабря 2002 года N 1378 «О классификации отраслей законодательства Республики Казахстан </a:t>
            </a:r>
          </a:p>
          <a:p>
            <a:pPr marL="82296" indent="0" fontAlgn="base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законы (законодательные акты) систематизированы по 22 отраслям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 fontAlgn="base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010.000.000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 Конституция Республики Казахстан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020.000.000. Законодательство о государственном и общественном устройстве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030.000.000. Гражданское законодательство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040.000.000. Гражданско-процессуальное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050.000.000. Законодательство об исполнительном производстве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060.000.000.Трудовое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070.000.000. Брачно-семейное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080.000.000. Законодательство о социальном обеспечении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090.000.000. Финансовое законодательство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100.000.000. Налоговое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110.000.000. Таможенное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120.000.000. Законодательство о государственном регулировании хозяйственной деятельности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130.000.000. Законодательство об охране окружающей среды и использовании природных ресурсов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140.000.000. Социально-культурное законодательство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150.000.000. Законодательство об обороне, безопасности и правопорядке 170.000.000.Уголовное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180.000.000. Уголовно-процессуальное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190.000.000. Уголовно-исполнительное законодательство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200.000.000. Международное право и международные отношения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210.000.000. Жилищные правоотношения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220.000.000 Законодательство в области предупреждения ликвидации чрезвычайных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81" y="301473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57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76864" cy="6408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систематического наблюдения за состоянием законодательства: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Освобождение от устаревших и дублирующих  норм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Восполнение пробелов в правовом регулировании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Устранение внутренних противоречий в действующем праве</a:t>
            </a:r>
          </a:p>
          <a:p>
            <a:pPr marL="457200" indent="-457200" fontAlgn="base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Минимизация отсылочных норм в законах.</a:t>
            </a: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законодательства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инструмент, обеспечивающий стабильность законодательства и практики его применения.</a:t>
            </a: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335699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88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786112" cy="63367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82296" indent="0" fontAlgn="base">
              <a:buNone/>
            </a:pP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3 этапа развития правового мониторинга в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РК:</a:t>
            </a:r>
          </a:p>
          <a:p>
            <a:pPr marL="82296" indent="0" fontAlgn="base">
              <a:buNone/>
            </a:pP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1-й этап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(2006 год)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впервые введен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подзаконных нормативных правовых актов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fontAlgn="base">
              <a:buNone/>
            </a:pP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2-й этап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(апрель 2011 года)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в Закон о НПА введено понятие «правовой мониторинг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также приняты Правила проведения правового мониторинга нормативных правовых актов, утвержденные постановлением Правительства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РК от 25.08.2011 г. № 964.</a:t>
            </a:r>
          </a:p>
          <a:p>
            <a:pPr marL="82296" indent="0" fontAlgn="base">
              <a:buNone/>
            </a:pP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3-й этап (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современный период)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определены общепризнанные цели, задачи, объекты и субъекты, принципы и виды правового мониторинга, методы и средства его осуществления. Мониторинг охватывает все стадии правотворческого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068960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31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5527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Меры, предпринятые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проведенного правового мониторинга по итогам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законодательным актам Республики Казахстан – включение соответствующих законопроектов в План законопроектных работ, внесение законопроекта в Мажилис Парламента Республики Казахстан либо внесение поправок в другие законопроекты;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нормативным постановлениям Правительства Республики Казахстан –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внесение проекта постановления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Правительства в Канцелярию Премьер-Министра Республики Казахстан;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актам центральных государственных органов, органов местного государственного управления – внесение нормативного правового акта на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государственную регистрацию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органы юстиции Республики Казахстан.</a:t>
            </a:r>
          </a:p>
          <a:p>
            <a:pPr marL="0" indent="0" fontAlgn="base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89" y="299695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95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704856" cy="6480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Объектом правового мониторинга выступают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ctr">
              <a:buNone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конституционные законы Республики Казахстан, кодексы Республики Казахстан, консолидированные законы Республики Казахстан, законы Республики Казахстан;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нормативные правовые указы Президента Республики Казахстан;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нормативные правовые постановления Правительства Республики Казахстан;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нормативные правовые постановления Центральной избирательной комиссии Республики Казахстан, Счетного комитета по контролю за исполнением республиканского бюджета Республики Казахстан, Национального Банка Республики Казахстан и иных центральных государственных органов, нормативные правовые приказы министров Республики Казахстан и иных руководителей центральных государственных органов, нормативные правовые приказы руководителей ведомств центральных государственных органов (далее – акты центральных государственных органов);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нормативные правовые решения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маслихатов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нормативные правовые постановления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нормативные правовые решения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нормативные правовые постановления ревизионных комиссий (далее – акты органов местного государственного управления).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228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25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602048" cy="6264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являются объектом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правового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правовые акты, содержащие государственные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секреты;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акты, содержащие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иную охраняемую законом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тайну;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правовые акты, имеющие пометки "Для служебного пользования", "Без опубликования в печати", "Не для печати".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125646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14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rgbClr val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797</TotalTime>
  <Words>709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«ОСОБЕННОСТИ ПРОВЕДЕНИЯ МОНИТОРИНГА ЗАКОНА»</vt:lpstr>
      <vt:lpstr>Презентация PowerPoint</vt:lpstr>
      <vt:lpstr>Презентация PowerPoint</vt:lpstr>
      <vt:lpstr> 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Исполнительное производство</dc:title>
  <dc:creator>lenovo</dc:creator>
  <cp:lastModifiedBy>Элина Черногрицкая</cp:lastModifiedBy>
  <cp:revision>44</cp:revision>
  <dcterms:created xsi:type="dcterms:W3CDTF">2017-02-13T03:31:43Z</dcterms:created>
  <dcterms:modified xsi:type="dcterms:W3CDTF">2017-05-16T09:53:31Z</dcterms:modified>
</cp:coreProperties>
</file>