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12" name="Shape 61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/>
          <p:nvPr>
            <p:ph type="title"/>
          </p:nvPr>
        </p:nvSpPr>
        <p:spPr>
          <a:xfrm>
            <a:off x="685800" y="1597820"/>
            <a:ext cx="7772400" cy="1102521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12" name="Уровень текста 1…"/>
          <p:cNvSpPr txBox="1"/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итульный слайд">
    <p:bg>
      <p:bgPr>
        <a:gradFill flip="none" rotWithShape="1">
          <a:gsLst>
            <a:gs pos="0">
              <a:srgbClr val="417E6D"/>
            </a:gs>
            <a:gs pos="100000">
              <a:srgbClr val="26414F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val 21"/>
          <p:cNvSpPr/>
          <p:nvPr/>
        </p:nvSpPr>
        <p:spPr>
          <a:xfrm>
            <a:off x="6299432" y="1257300"/>
            <a:ext cx="2819401" cy="211455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93" name="Oval 22"/>
          <p:cNvSpPr/>
          <p:nvPr/>
        </p:nvSpPr>
        <p:spPr>
          <a:xfrm>
            <a:off x="5689832" y="-342901"/>
            <a:ext cx="1600201" cy="1200151"/>
          </a:xfrm>
          <a:prstGeom prst="ellipse">
            <a:avLst/>
          </a:prstGeom>
          <a:gradFill>
            <a:gsLst>
              <a:gs pos="0">
                <a:srgbClr val="50B9C1">
                  <a:alpha val="14000"/>
                </a:srgbClr>
              </a:gs>
              <a:gs pos="36000">
                <a:srgbClr val="50B9C1">
                  <a:alpha val="7000"/>
                </a:srgbClr>
              </a:gs>
              <a:gs pos="73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94" name="Oval 23"/>
          <p:cNvSpPr/>
          <p:nvPr/>
        </p:nvSpPr>
        <p:spPr>
          <a:xfrm>
            <a:off x="6299432" y="4572000"/>
            <a:ext cx="990601" cy="742950"/>
          </a:xfrm>
          <a:prstGeom prst="ellipse">
            <a:avLst/>
          </a:prstGeom>
          <a:gradFill>
            <a:gsLst>
              <a:gs pos="0">
                <a:srgbClr val="50B9C1">
                  <a:alpha val="9000"/>
                </a:srgbClr>
              </a:gs>
              <a:gs pos="36000">
                <a:srgbClr val="50B9C1">
                  <a:alpha val="5000"/>
                </a:srgbClr>
              </a:gs>
              <a:gs pos="66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95" name="Oval 19"/>
          <p:cNvSpPr/>
          <p:nvPr/>
        </p:nvSpPr>
        <p:spPr>
          <a:xfrm>
            <a:off x="-153988" y="2000249"/>
            <a:ext cx="4191001" cy="3143251"/>
          </a:xfrm>
          <a:prstGeom prst="ellipse">
            <a:avLst/>
          </a:prstGeom>
          <a:gradFill>
            <a:gsLst>
              <a:gs pos="0">
                <a:srgbClr val="50B9C1">
                  <a:alpha val="11000"/>
                </a:srgbClr>
              </a:gs>
              <a:gs pos="36000">
                <a:srgbClr val="50B9C1">
                  <a:alpha val="10000"/>
                </a:srgbClr>
              </a:gs>
              <a:gs pos="75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96" name="Oval 20"/>
          <p:cNvSpPr/>
          <p:nvPr/>
        </p:nvSpPr>
        <p:spPr>
          <a:xfrm>
            <a:off x="-839788" y="2171699"/>
            <a:ext cx="2362201" cy="1771651"/>
          </a:xfrm>
          <a:prstGeom prst="ellipse">
            <a:avLst/>
          </a:prstGeom>
          <a:gradFill>
            <a:gsLst>
              <a:gs pos="0">
                <a:srgbClr val="50B9C1">
                  <a:alpha val="8000"/>
                </a:srgbClr>
              </a:gs>
              <a:gs pos="36000">
                <a:srgbClr val="50B9C1">
                  <a:alpha val="8000"/>
                </a:srgbClr>
              </a:gs>
              <a:gs pos="72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97" name="Rectangle 18"/>
          <p:cNvSpPr/>
          <p:nvPr/>
        </p:nvSpPr>
        <p:spPr>
          <a:xfrm>
            <a:off x="7745644" y="0"/>
            <a:ext cx="685801" cy="824596"/>
          </a:xfrm>
          <a:prstGeom prst="rect">
            <a:avLst/>
          </a:prstGeom>
          <a:solidFill>
            <a:srgbClr val="B01513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98" name="Текст заголовка"/>
          <p:cNvSpPr txBox="1"/>
          <p:nvPr>
            <p:ph type="title"/>
          </p:nvPr>
        </p:nvSpPr>
        <p:spPr>
          <a:xfrm>
            <a:off x="866441" y="1085853"/>
            <a:ext cx="6620969" cy="2497186"/>
          </a:xfrm>
          <a:prstGeom prst="rect">
            <a:avLst/>
          </a:prstGeom>
        </p:spPr>
        <p:txBody>
          <a:bodyPr anchor="b"/>
          <a:lstStyle>
            <a:lvl1pPr algn="l" defTabSz="457206">
              <a:defRPr sz="72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99" name="Уровень текста 1…"/>
          <p:cNvSpPr txBox="1"/>
          <p:nvPr>
            <p:ph type="body" sz="quarter" idx="1"/>
          </p:nvPr>
        </p:nvSpPr>
        <p:spPr>
          <a:xfrm>
            <a:off x="866441" y="3583037"/>
            <a:ext cx="6620969" cy="646066"/>
          </a:xfrm>
          <a:prstGeom prst="rect">
            <a:avLst/>
          </a:prstGeom>
        </p:spPr>
        <p:txBody>
          <a:bodyPr/>
          <a:lstStyle>
            <a:lvl1pPr marL="0" indent="0" defTabSz="457206">
              <a:spcBef>
                <a:spcPts val="1000"/>
              </a:spcBef>
              <a:buSzTx/>
              <a:buFontTx/>
              <a:buNone/>
              <a:defRPr cap="all" sz="20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457200" defTabSz="457206">
              <a:spcBef>
                <a:spcPts val="1000"/>
              </a:spcBef>
              <a:buSzTx/>
              <a:buFontTx/>
              <a:buNone/>
              <a:defRPr cap="all" sz="20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914400" defTabSz="457206">
              <a:spcBef>
                <a:spcPts val="1000"/>
              </a:spcBef>
              <a:buSzTx/>
              <a:buFontTx/>
              <a:buNone/>
              <a:defRPr cap="all" sz="20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371600" defTabSz="457206">
              <a:spcBef>
                <a:spcPts val="1000"/>
              </a:spcBef>
              <a:buSzTx/>
              <a:buFontTx/>
              <a:buNone/>
              <a:defRPr cap="all" sz="20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828800" defTabSz="457206">
              <a:spcBef>
                <a:spcPts val="1000"/>
              </a:spcBef>
              <a:buSzTx/>
              <a:buFontTx/>
              <a:buNone/>
              <a:defRPr cap="all" sz="20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0" name="Номер слайда"/>
          <p:cNvSpPr txBox="1"/>
          <p:nvPr>
            <p:ph type="sldNum" sz="quarter" idx="2"/>
          </p:nvPr>
        </p:nvSpPr>
        <p:spPr>
          <a:xfrm>
            <a:off x="7831004" y="274329"/>
            <a:ext cx="499677" cy="523241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объект">
    <p:bg>
      <p:bgPr>
        <a:gradFill flip="none" rotWithShape="1">
          <a:gsLst>
            <a:gs pos="0">
              <a:srgbClr val="417E6D"/>
            </a:gs>
            <a:gs pos="100000">
              <a:srgbClr val="26414F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Oval 21"/>
          <p:cNvSpPr/>
          <p:nvPr/>
        </p:nvSpPr>
        <p:spPr>
          <a:xfrm>
            <a:off x="6299432" y="1257300"/>
            <a:ext cx="2819401" cy="211455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08" name="Oval 22"/>
          <p:cNvSpPr/>
          <p:nvPr/>
        </p:nvSpPr>
        <p:spPr>
          <a:xfrm>
            <a:off x="5689832" y="-342901"/>
            <a:ext cx="1600201" cy="1200151"/>
          </a:xfrm>
          <a:prstGeom prst="ellipse">
            <a:avLst/>
          </a:prstGeom>
          <a:gradFill>
            <a:gsLst>
              <a:gs pos="0">
                <a:srgbClr val="50B9C1">
                  <a:alpha val="14000"/>
                </a:srgbClr>
              </a:gs>
              <a:gs pos="36000">
                <a:srgbClr val="50B9C1">
                  <a:alpha val="7000"/>
                </a:srgbClr>
              </a:gs>
              <a:gs pos="73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09" name="Oval 23"/>
          <p:cNvSpPr/>
          <p:nvPr/>
        </p:nvSpPr>
        <p:spPr>
          <a:xfrm>
            <a:off x="6299432" y="4572000"/>
            <a:ext cx="990601" cy="742950"/>
          </a:xfrm>
          <a:prstGeom prst="ellipse">
            <a:avLst/>
          </a:prstGeom>
          <a:gradFill>
            <a:gsLst>
              <a:gs pos="0">
                <a:srgbClr val="50B9C1">
                  <a:alpha val="9000"/>
                </a:srgbClr>
              </a:gs>
              <a:gs pos="36000">
                <a:srgbClr val="50B9C1">
                  <a:alpha val="5000"/>
                </a:srgbClr>
              </a:gs>
              <a:gs pos="66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0" name="Oval 19"/>
          <p:cNvSpPr/>
          <p:nvPr/>
        </p:nvSpPr>
        <p:spPr>
          <a:xfrm>
            <a:off x="-153988" y="2000249"/>
            <a:ext cx="4191001" cy="3143251"/>
          </a:xfrm>
          <a:prstGeom prst="ellipse">
            <a:avLst/>
          </a:prstGeom>
          <a:gradFill>
            <a:gsLst>
              <a:gs pos="0">
                <a:srgbClr val="50B9C1">
                  <a:alpha val="11000"/>
                </a:srgbClr>
              </a:gs>
              <a:gs pos="36000">
                <a:srgbClr val="50B9C1">
                  <a:alpha val="10000"/>
                </a:srgbClr>
              </a:gs>
              <a:gs pos="75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1" name="Oval 20"/>
          <p:cNvSpPr/>
          <p:nvPr/>
        </p:nvSpPr>
        <p:spPr>
          <a:xfrm>
            <a:off x="-839788" y="2171699"/>
            <a:ext cx="2362201" cy="1771651"/>
          </a:xfrm>
          <a:prstGeom prst="ellipse">
            <a:avLst/>
          </a:prstGeom>
          <a:gradFill>
            <a:gsLst>
              <a:gs pos="0">
                <a:srgbClr val="50B9C1">
                  <a:alpha val="8000"/>
                </a:srgbClr>
              </a:gs>
              <a:gs pos="36000">
                <a:srgbClr val="50B9C1">
                  <a:alpha val="8000"/>
                </a:srgbClr>
              </a:gs>
              <a:gs pos="72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2" name="Rectangle 18"/>
          <p:cNvSpPr/>
          <p:nvPr/>
        </p:nvSpPr>
        <p:spPr>
          <a:xfrm>
            <a:off x="7745644" y="0"/>
            <a:ext cx="685801" cy="824596"/>
          </a:xfrm>
          <a:prstGeom prst="rect">
            <a:avLst/>
          </a:prstGeom>
          <a:solidFill>
            <a:srgbClr val="B01513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3" name="Текст заголовка"/>
          <p:cNvSpPr txBox="1"/>
          <p:nvPr>
            <p:ph type="title"/>
          </p:nvPr>
        </p:nvSpPr>
        <p:spPr>
          <a:xfrm>
            <a:off x="484709" y="339537"/>
            <a:ext cx="7055382" cy="1050399"/>
          </a:xfrm>
          <a:prstGeom prst="rect">
            <a:avLst/>
          </a:prstGeom>
        </p:spPr>
        <p:txBody>
          <a:bodyPr anchor="t"/>
          <a:lstStyle>
            <a:lvl1pPr algn="l" defTabSz="457206">
              <a:defRPr sz="42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14" name="Уровень текста 1…"/>
          <p:cNvSpPr txBox="1"/>
          <p:nvPr>
            <p:ph type="body" idx="1"/>
          </p:nvPr>
        </p:nvSpPr>
        <p:spPr>
          <a:xfrm>
            <a:off x="827699" y="1539696"/>
            <a:ext cx="6711655" cy="3146612"/>
          </a:xfrm>
          <a:prstGeom prst="rect">
            <a:avLst/>
          </a:prstGeom>
        </p:spPr>
        <p:txBody>
          <a:bodyPr/>
          <a:lstStyle>
            <a:lvl1pPr marL="342906" indent="-342906" defTabSz="457206">
              <a:spcBef>
                <a:spcPts val="1000"/>
              </a:spcBef>
              <a:buClr>
                <a:srgbClr val="8AD0D6"/>
              </a:buClr>
              <a:buSzPct val="80000"/>
              <a:buFontTx/>
              <a:buChar char=""/>
              <a:defRPr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74712" indent="-317505" defTabSz="457206">
              <a:spcBef>
                <a:spcPts val="1000"/>
              </a:spcBef>
              <a:buClr>
                <a:srgbClr val="8AD0D6"/>
              </a:buClr>
              <a:buSzPct val="80000"/>
              <a:buFontTx/>
              <a:buChar char=""/>
              <a:defRPr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70" indent="-285754" defTabSz="457206">
              <a:spcBef>
                <a:spcPts val="1000"/>
              </a:spcBef>
              <a:buClr>
                <a:srgbClr val="8AD0D6"/>
              </a:buClr>
              <a:buSzPct val="80000"/>
              <a:buFontTx/>
              <a:buChar char=""/>
              <a:defRPr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98200" indent="-326577" defTabSz="457206">
              <a:spcBef>
                <a:spcPts val="1000"/>
              </a:spcBef>
              <a:buClr>
                <a:srgbClr val="8AD0D6"/>
              </a:buClr>
              <a:buSzPct val="80000"/>
              <a:buFontTx/>
              <a:buChar char=""/>
              <a:defRPr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155407" indent="-326577" defTabSz="457206">
              <a:spcBef>
                <a:spcPts val="1000"/>
              </a:spcBef>
              <a:buClr>
                <a:srgbClr val="8AD0D6"/>
              </a:buClr>
              <a:buSzPct val="80000"/>
              <a:buFontTx/>
              <a:buChar char=""/>
              <a:defRPr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5" name="Номер слайда"/>
          <p:cNvSpPr txBox="1"/>
          <p:nvPr>
            <p:ph type="sldNum" sz="quarter" idx="2"/>
          </p:nvPr>
        </p:nvSpPr>
        <p:spPr>
          <a:xfrm>
            <a:off x="7831004" y="274329"/>
            <a:ext cx="499677" cy="523241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раздела">
    <p:bg>
      <p:bgPr>
        <a:gradFill flip="none" rotWithShape="1">
          <a:gsLst>
            <a:gs pos="0">
              <a:srgbClr val="417E6D"/>
            </a:gs>
            <a:gs pos="100000">
              <a:srgbClr val="26414F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Oval 21"/>
          <p:cNvSpPr/>
          <p:nvPr/>
        </p:nvSpPr>
        <p:spPr>
          <a:xfrm>
            <a:off x="6299432" y="1257300"/>
            <a:ext cx="2819401" cy="211455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23" name="Oval 22"/>
          <p:cNvSpPr/>
          <p:nvPr/>
        </p:nvSpPr>
        <p:spPr>
          <a:xfrm>
            <a:off x="5689832" y="-342901"/>
            <a:ext cx="1600201" cy="1200151"/>
          </a:xfrm>
          <a:prstGeom prst="ellipse">
            <a:avLst/>
          </a:prstGeom>
          <a:gradFill>
            <a:gsLst>
              <a:gs pos="0">
                <a:srgbClr val="50B9C1">
                  <a:alpha val="14000"/>
                </a:srgbClr>
              </a:gs>
              <a:gs pos="36000">
                <a:srgbClr val="50B9C1">
                  <a:alpha val="7000"/>
                </a:srgbClr>
              </a:gs>
              <a:gs pos="73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24" name="Oval 23"/>
          <p:cNvSpPr/>
          <p:nvPr/>
        </p:nvSpPr>
        <p:spPr>
          <a:xfrm>
            <a:off x="6299432" y="4572000"/>
            <a:ext cx="990601" cy="742950"/>
          </a:xfrm>
          <a:prstGeom prst="ellipse">
            <a:avLst/>
          </a:prstGeom>
          <a:gradFill>
            <a:gsLst>
              <a:gs pos="0">
                <a:srgbClr val="50B9C1">
                  <a:alpha val="9000"/>
                </a:srgbClr>
              </a:gs>
              <a:gs pos="36000">
                <a:srgbClr val="50B9C1">
                  <a:alpha val="5000"/>
                </a:srgbClr>
              </a:gs>
              <a:gs pos="66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25" name="Oval 19"/>
          <p:cNvSpPr/>
          <p:nvPr/>
        </p:nvSpPr>
        <p:spPr>
          <a:xfrm>
            <a:off x="-153988" y="2000249"/>
            <a:ext cx="4191001" cy="3143251"/>
          </a:xfrm>
          <a:prstGeom prst="ellipse">
            <a:avLst/>
          </a:prstGeom>
          <a:gradFill>
            <a:gsLst>
              <a:gs pos="0">
                <a:srgbClr val="50B9C1">
                  <a:alpha val="11000"/>
                </a:srgbClr>
              </a:gs>
              <a:gs pos="36000">
                <a:srgbClr val="50B9C1">
                  <a:alpha val="10000"/>
                </a:srgbClr>
              </a:gs>
              <a:gs pos="75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26" name="Oval 20"/>
          <p:cNvSpPr/>
          <p:nvPr/>
        </p:nvSpPr>
        <p:spPr>
          <a:xfrm>
            <a:off x="-839788" y="2171699"/>
            <a:ext cx="2362201" cy="1771651"/>
          </a:xfrm>
          <a:prstGeom prst="ellipse">
            <a:avLst/>
          </a:prstGeom>
          <a:gradFill>
            <a:gsLst>
              <a:gs pos="0">
                <a:srgbClr val="50B9C1">
                  <a:alpha val="8000"/>
                </a:srgbClr>
              </a:gs>
              <a:gs pos="36000">
                <a:srgbClr val="50B9C1">
                  <a:alpha val="8000"/>
                </a:srgbClr>
              </a:gs>
              <a:gs pos="72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27" name="Rectangle 18"/>
          <p:cNvSpPr/>
          <p:nvPr/>
        </p:nvSpPr>
        <p:spPr>
          <a:xfrm>
            <a:off x="7745644" y="0"/>
            <a:ext cx="685801" cy="824596"/>
          </a:xfrm>
          <a:prstGeom prst="rect">
            <a:avLst/>
          </a:prstGeom>
          <a:solidFill>
            <a:srgbClr val="B01513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28" name="Текст заголовка"/>
          <p:cNvSpPr txBox="1"/>
          <p:nvPr>
            <p:ph type="title"/>
          </p:nvPr>
        </p:nvSpPr>
        <p:spPr>
          <a:xfrm>
            <a:off x="866447" y="2146302"/>
            <a:ext cx="6620969" cy="1436736"/>
          </a:xfrm>
          <a:prstGeom prst="rect">
            <a:avLst/>
          </a:prstGeom>
        </p:spPr>
        <p:txBody>
          <a:bodyPr anchor="b"/>
          <a:lstStyle>
            <a:lvl1pPr algn="l" defTabSz="457206">
              <a:defRPr sz="40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29" name="Уровень текста 1…"/>
          <p:cNvSpPr txBox="1"/>
          <p:nvPr>
            <p:ph type="body" sz="quarter" idx="1"/>
          </p:nvPr>
        </p:nvSpPr>
        <p:spPr>
          <a:xfrm>
            <a:off x="866441" y="3583035"/>
            <a:ext cx="6620969" cy="645301"/>
          </a:xfrm>
          <a:prstGeom prst="rect">
            <a:avLst/>
          </a:prstGeom>
        </p:spPr>
        <p:txBody>
          <a:bodyPr/>
          <a:lstStyle>
            <a:lvl1pPr marL="0" indent="0" defTabSz="457206">
              <a:spcBef>
                <a:spcPts val="1000"/>
              </a:spcBef>
              <a:buSzTx/>
              <a:buFontTx/>
              <a:buNone/>
              <a:defRPr cap="all" sz="20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457200" defTabSz="457206">
              <a:spcBef>
                <a:spcPts val="1000"/>
              </a:spcBef>
              <a:buSzTx/>
              <a:buFontTx/>
              <a:buNone/>
              <a:defRPr cap="all" sz="20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914400" defTabSz="457206">
              <a:spcBef>
                <a:spcPts val="1000"/>
              </a:spcBef>
              <a:buSzTx/>
              <a:buFontTx/>
              <a:buNone/>
              <a:defRPr cap="all" sz="20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371600" defTabSz="457206">
              <a:spcBef>
                <a:spcPts val="1000"/>
              </a:spcBef>
              <a:buSzTx/>
              <a:buFontTx/>
              <a:buNone/>
              <a:defRPr cap="all" sz="20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828800" defTabSz="457206">
              <a:spcBef>
                <a:spcPts val="1000"/>
              </a:spcBef>
              <a:buSzTx/>
              <a:buFontTx/>
              <a:buNone/>
              <a:defRPr cap="all" sz="20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0" name="Номер слайда"/>
          <p:cNvSpPr txBox="1"/>
          <p:nvPr>
            <p:ph type="sldNum" sz="quarter" idx="2"/>
          </p:nvPr>
        </p:nvSpPr>
        <p:spPr>
          <a:xfrm>
            <a:off x="7831004" y="274329"/>
            <a:ext cx="499677" cy="523241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Два объекта">
    <p:bg>
      <p:bgPr>
        <a:gradFill flip="none" rotWithShape="1">
          <a:gsLst>
            <a:gs pos="0">
              <a:srgbClr val="417E6D"/>
            </a:gs>
            <a:gs pos="100000">
              <a:srgbClr val="26414F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Oval 21"/>
          <p:cNvSpPr/>
          <p:nvPr/>
        </p:nvSpPr>
        <p:spPr>
          <a:xfrm>
            <a:off x="6299432" y="1257300"/>
            <a:ext cx="2819401" cy="211455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38" name="Oval 22"/>
          <p:cNvSpPr/>
          <p:nvPr/>
        </p:nvSpPr>
        <p:spPr>
          <a:xfrm>
            <a:off x="5689832" y="-342901"/>
            <a:ext cx="1600201" cy="1200151"/>
          </a:xfrm>
          <a:prstGeom prst="ellipse">
            <a:avLst/>
          </a:prstGeom>
          <a:gradFill>
            <a:gsLst>
              <a:gs pos="0">
                <a:srgbClr val="50B9C1">
                  <a:alpha val="14000"/>
                </a:srgbClr>
              </a:gs>
              <a:gs pos="36000">
                <a:srgbClr val="50B9C1">
                  <a:alpha val="7000"/>
                </a:srgbClr>
              </a:gs>
              <a:gs pos="73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39" name="Oval 23"/>
          <p:cNvSpPr/>
          <p:nvPr/>
        </p:nvSpPr>
        <p:spPr>
          <a:xfrm>
            <a:off x="6299432" y="4572000"/>
            <a:ext cx="990601" cy="742950"/>
          </a:xfrm>
          <a:prstGeom prst="ellipse">
            <a:avLst/>
          </a:prstGeom>
          <a:gradFill>
            <a:gsLst>
              <a:gs pos="0">
                <a:srgbClr val="50B9C1">
                  <a:alpha val="9000"/>
                </a:srgbClr>
              </a:gs>
              <a:gs pos="36000">
                <a:srgbClr val="50B9C1">
                  <a:alpha val="5000"/>
                </a:srgbClr>
              </a:gs>
              <a:gs pos="66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40" name="Oval 19"/>
          <p:cNvSpPr/>
          <p:nvPr/>
        </p:nvSpPr>
        <p:spPr>
          <a:xfrm>
            <a:off x="-153988" y="2000249"/>
            <a:ext cx="4191001" cy="3143251"/>
          </a:xfrm>
          <a:prstGeom prst="ellipse">
            <a:avLst/>
          </a:prstGeom>
          <a:gradFill>
            <a:gsLst>
              <a:gs pos="0">
                <a:srgbClr val="50B9C1">
                  <a:alpha val="11000"/>
                </a:srgbClr>
              </a:gs>
              <a:gs pos="36000">
                <a:srgbClr val="50B9C1">
                  <a:alpha val="10000"/>
                </a:srgbClr>
              </a:gs>
              <a:gs pos="75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41" name="Oval 20"/>
          <p:cNvSpPr/>
          <p:nvPr/>
        </p:nvSpPr>
        <p:spPr>
          <a:xfrm>
            <a:off x="-839788" y="2171699"/>
            <a:ext cx="2362201" cy="1771651"/>
          </a:xfrm>
          <a:prstGeom prst="ellipse">
            <a:avLst/>
          </a:prstGeom>
          <a:gradFill>
            <a:gsLst>
              <a:gs pos="0">
                <a:srgbClr val="50B9C1">
                  <a:alpha val="8000"/>
                </a:srgbClr>
              </a:gs>
              <a:gs pos="36000">
                <a:srgbClr val="50B9C1">
                  <a:alpha val="8000"/>
                </a:srgbClr>
              </a:gs>
              <a:gs pos="72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42" name="Rectangle 18"/>
          <p:cNvSpPr/>
          <p:nvPr/>
        </p:nvSpPr>
        <p:spPr>
          <a:xfrm>
            <a:off x="7745644" y="0"/>
            <a:ext cx="685801" cy="824596"/>
          </a:xfrm>
          <a:prstGeom prst="rect">
            <a:avLst/>
          </a:prstGeom>
          <a:solidFill>
            <a:srgbClr val="B01513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43" name="Текст заголовка"/>
          <p:cNvSpPr txBox="1"/>
          <p:nvPr>
            <p:ph type="title"/>
          </p:nvPr>
        </p:nvSpPr>
        <p:spPr>
          <a:xfrm>
            <a:off x="484709" y="339537"/>
            <a:ext cx="7055382" cy="1050399"/>
          </a:xfrm>
          <a:prstGeom prst="rect">
            <a:avLst/>
          </a:prstGeom>
        </p:spPr>
        <p:txBody>
          <a:bodyPr anchor="t"/>
          <a:lstStyle>
            <a:lvl1pPr algn="l" defTabSz="457206">
              <a:defRPr sz="42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44" name="Уровень текста 1…"/>
          <p:cNvSpPr txBox="1"/>
          <p:nvPr>
            <p:ph type="body" sz="half" idx="1"/>
          </p:nvPr>
        </p:nvSpPr>
        <p:spPr>
          <a:xfrm>
            <a:off x="827705" y="1545432"/>
            <a:ext cx="3298114" cy="3146824"/>
          </a:xfrm>
          <a:prstGeom prst="rect">
            <a:avLst/>
          </a:prstGeom>
        </p:spPr>
        <p:txBody>
          <a:bodyPr/>
          <a:lstStyle>
            <a:lvl1pPr marL="342906" indent="-342906" defTabSz="457206">
              <a:spcBef>
                <a:spcPts val="1000"/>
              </a:spcBef>
              <a:buClr>
                <a:srgbClr val="8AD0D6"/>
              </a:buClr>
              <a:buSzPct val="80000"/>
              <a:buFontTx/>
              <a:buChar char=""/>
              <a:def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78681" indent="-321474" defTabSz="457206">
              <a:spcBef>
                <a:spcPts val="1000"/>
              </a:spcBef>
              <a:buClr>
                <a:srgbClr val="8AD0D6"/>
              </a:buClr>
              <a:buSzPct val="80000"/>
              <a:buFontTx/>
              <a:buChar char=""/>
              <a:def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8335" indent="-293919" defTabSz="457206">
              <a:spcBef>
                <a:spcPts val="1000"/>
              </a:spcBef>
              <a:buClr>
                <a:srgbClr val="8AD0D6"/>
              </a:buClr>
              <a:buSzPct val="80000"/>
              <a:buFontTx/>
              <a:buChar char=""/>
              <a:def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714529" indent="-342906" defTabSz="457206">
              <a:spcBef>
                <a:spcPts val="1000"/>
              </a:spcBef>
              <a:buClr>
                <a:srgbClr val="8AD0D6"/>
              </a:buClr>
              <a:buSzPct val="80000"/>
              <a:buFontTx/>
              <a:buChar char=""/>
              <a:def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171736" indent="-342906" defTabSz="457206">
              <a:spcBef>
                <a:spcPts val="1000"/>
              </a:spcBef>
              <a:buClr>
                <a:srgbClr val="8AD0D6"/>
              </a:buClr>
              <a:buSzPct val="80000"/>
              <a:buFontTx/>
              <a:buChar char=""/>
              <a:def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5" name="Номер слайда"/>
          <p:cNvSpPr txBox="1"/>
          <p:nvPr>
            <p:ph type="sldNum" sz="quarter" idx="2"/>
          </p:nvPr>
        </p:nvSpPr>
        <p:spPr>
          <a:xfrm>
            <a:off x="7831004" y="274329"/>
            <a:ext cx="499677" cy="523241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Сравнение">
    <p:bg>
      <p:bgPr>
        <a:gradFill flip="none" rotWithShape="1">
          <a:gsLst>
            <a:gs pos="0">
              <a:srgbClr val="417E6D"/>
            </a:gs>
            <a:gs pos="100000">
              <a:srgbClr val="26414F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Oval 21"/>
          <p:cNvSpPr/>
          <p:nvPr/>
        </p:nvSpPr>
        <p:spPr>
          <a:xfrm>
            <a:off x="6299432" y="1257300"/>
            <a:ext cx="2819401" cy="211455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53" name="Oval 22"/>
          <p:cNvSpPr/>
          <p:nvPr/>
        </p:nvSpPr>
        <p:spPr>
          <a:xfrm>
            <a:off x="5689832" y="-342901"/>
            <a:ext cx="1600201" cy="1200151"/>
          </a:xfrm>
          <a:prstGeom prst="ellipse">
            <a:avLst/>
          </a:prstGeom>
          <a:gradFill>
            <a:gsLst>
              <a:gs pos="0">
                <a:srgbClr val="50B9C1">
                  <a:alpha val="14000"/>
                </a:srgbClr>
              </a:gs>
              <a:gs pos="36000">
                <a:srgbClr val="50B9C1">
                  <a:alpha val="7000"/>
                </a:srgbClr>
              </a:gs>
              <a:gs pos="73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54" name="Oval 23"/>
          <p:cNvSpPr/>
          <p:nvPr/>
        </p:nvSpPr>
        <p:spPr>
          <a:xfrm>
            <a:off x="6299432" y="4572000"/>
            <a:ext cx="990601" cy="742950"/>
          </a:xfrm>
          <a:prstGeom prst="ellipse">
            <a:avLst/>
          </a:prstGeom>
          <a:gradFill>
            <a:gsLst>
              <a:gs pos="0">
                <a:srgbClr val="50B9C1">
                  <a:alpha val="9000"/>
                </a:srgbClr>
              </a:gs>
              <a:gs pos="36000">
                <a:srgbClr val="50B9C1">
                  <a:alpha val="5000"/>
                </a:srgbClr>
              </a:gs>
              <a:gs pos="66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55" name="Oval 19"/>
          <p:cNvSpPr/>
          <p:nvPr/>
        </p:nvSpPr>
        <p:spPr>
          <a:xfrm>
            <a:off x="-153988" y="2000249"/>
            <a:ext cx="4191001" cy="3143251"/>
          </a:xfrm>
          <a:prstGeom prst="ellipse">
            <a:avLst/>
          </a:prstGeom>
          <a:gradFill>
            <a:gsLst>
              <a:gs pos="0">
                <a:srgbClr val="50B9C1">
                  <a:alpha val="11000"/>
                </a:srgbClr>
              </a:gs>
              <a:gs pos="36000">
                <a:srgbClr val="50B9C1">
                  <a:alpha val="10000"/>
                </a:srgbClr>
              </a:gs>
              <a:gs pos="75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56" name="Oval 20"/>
          <p:cNvSpPr/>
          <p:nvPr/>
        </p:nvSpPr>
        <p:spPr>
          <a:xfrm>
            <a:off x="-839788" y="2171699"/>
            <a:ext cx="2362201" cy="1771651"/>
          </a:xfrm>
          <a:prstGeom prst="ellipse">
            <a:avLst/>
          </a:prstGeom>
          <a:gradFill>
            <a:gsLst>
              <a:gs pos="0">
                <a:srgbClr val="50B9C1">
                  <a:alpha val="8000"/>
                </a:srgbClr>
              </a:gs>
              <a:gs pos="36000">
                <a:srgbClr val="50B9C1">
                  <a:alpha val="8000"/>
                </a:srgbClr>
              </a:gs>
              <a:gs pos="72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57" name="Rectangle 18"/>
          <p:cNvSpPr/>
          <p:nvPr/>
        </p:nvSpPr>
        <p:spPr>
          <a:xfrm>
            <a:off x="7745644" y="0"/>
            <a:ext cx="685801" cy="824596"/>
          </a:xfrm>
          <a:prstGeom prst="rect">
            <a:avLst/>
          </a:prstGeom>
          <a:solidFill>
            <a:srgbClr val="B01513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58" name="Текст заголовка"/>
          <p:cNvSpPr txBox="1"/>
          <p:nvPr>
            <p:ph type="title"/>
          </p:nvPr>
        </p:nvSpPr>
        <p:spPr>
          <a:xfrm>
            <a:off x="484709" y="339537"/>
            <a:ext cx="7055382" cy="1050399"/>
          </a:xfrm>
          <a:prstGeom prst="rect">
            <a:avLst/>
          </a:prstGeom>
        </p:spPr>
        <p:txBody>
          <a:bodyPr anchor="t"/>
          <a:lstStyle>
            <a:lvl1pPr algn="l" defTabSz="457206">
              <a:defRPr sz="42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59" name="Уровень текста 1…"/>
          <p:cNvSpPr txBox="1"/>
          <p:nvPr>
            <p:ph type="body" sz="quarter" idx="1"/>
          </p:nvPr>
        </p:nvSpPr>
        <p:spPr>
          <a:xfrm>
            <a:off x="827699" y="1428752"/>
            <a:ext cx="3298113" cy="432198"/>
          </a:xfrm>
          <a:prstGeom prst="rect">
            <a:avLst/>
          </a:prstGeom>
        </p:spPr>
        <p:txBody>
          <a:bodyPr anchor="b"/>
          <a:lstStyle>
            <a:lvl1pPr marL="0" indent="0" defTabSz="457206">
              <a:spcBef>
                <a:spcPts val="1000"/>
              </a:spcBef>
              <a:buSzTx/>
              <a:buFontTx/>
              <a:buNone/>
              <a:defRPr sz="24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457200" defTabSz="457206">
              <a:spcBef>
                <a:spcPts val="1000"/>
              </a:spcBef>
              <a:buSzTx/>
              <a:buFontTx/>
              <a:buNone/>
              <a:defRPr sz="24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914400" defTabSz="457206">
              <a:spcBef>
                <a:spcPts val="1000"/>
              </a:spcBef>
              <a:buSzTx/>
              <a:buFontTx/>
              <a:buNone/>
              <a:defRPr sz="24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371600" defTabSz="457206">
              <a:spcBef>
                <a:spcPts val="1000"/>
              </a:spcBef>
              <a:buSzTx/>
              <a:buFontTx/>
              <a:buNone/>
              <a:defRPr sz="24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828800" defTabSz="457206">
              <a:spcBef>
                <a:spcPts val="1000"/>
              </a:spcBef>
              <a:buSzTx/>
              <a:buFontTx/>
              <a:buNone/>
              <a:defRPr sz="24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0" name="Text Placeholder 4"/>
          <p:cNvSpPr/>
          <p:nvPr>
            <p:ph type="body" sz="quarter" idx="13"/>
          </p:nvPr>
        </p:nvSpPr>
        <p:spPr>
          <a:xfrm>
            <a:off x="4241980" y="1428752"/>
            <a:ext cx="3298115" cy="432198"/>
          </a:xfrm>
          <a:prstGeom prst="rect">
            <a:avLst/>
          </a:prstGeom>
        </p:spPr>
        <p:txBody>
          <a:bodyPr anchor="b"/>
          <a:lstStyle/>
          <a:p>
            <a:pPr marL="0" indent="0" defTabSz="457206">
              <a:spcBef>
                <a:spcPts val="1000"/>
              </a:spcBef>
              <a:buSzTx/>
              <a:buFontTx/>
              <a:buNone/>
              <a:defRPr sz="24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61" name="Номер слайда"/>
          <p:cNvSpPr txBox="1"/>
          <p:nvPr>
            <p:ph type="sldNum" sz="quarter" idx="2"/>
          </p:nvPr>
        </p:nvSpPr>
        <p:spPr>
          <a:xfrm>
            <a:off x="7831004" y="274329"/>
            <a:ext cx="499677" cy="523241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олько заголовок">
    <p:bg>
      <p:bgPr>
        <a:gradFill flip="none" rotWithShape="1">
          <a:gsLst>
            <a:gs pos="0">
              <a:srgbClr val="417E6D"/>
            </a:gs>
            <a:gs pos="100000">
              <a:srgbClr val="26414F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Oval 21"/>
          <p:cNvSpPr/>
          <p:nvPr/>
        </p:nvSpPr>
        <p:spPr>
          <a:xfrm>
            <a:off x="6299432" y="1257300"/>
            <a:ext cx="2819401" cy="211455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69" name="Oval 22"/>
          <p:cNvSpPr/>
          <p:nvPr/>
        </p:nvSpPr>
        <p:spPr>
          <a:xfrm>
            <a:off x="5689832" y="-342901"/>
            <a:ext cx="1600201" cy="1200151"/>
          </a:xfrm>
          <a:prstGeom prst="ellipse">
            <a:avLst/>
          </a:prstGeom>
          <a:gradFill>
            <a:gsLst>
              <a:gs pos="0">
                <a:srgbClr val="50B9C1">
                  <a:alpha val="14000"/>
                </a:srgbClr>
              </a:gs>
              <a:gs pos="36000">
                <a:srgbClr val="50B9C1">
                  <a:alpha val="7000"/>
                </a:srgbClr>
              </a:gs>
              <a:gs pos="73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70" name="Oval 23"/>
          <p:cNvSpPr/>
          <p:nvPr/>
        </p:nvSpPr>
        <p:spPr>
          <a:xfrm>
            <a:off x="6299432" y="4572000"/>
            <a:ext cx="990601" cy="742950"/>
          </a:xfrm>
          <a:prstGeom prst="ellipse">
            <a:avLst/>
          </a:prstGeom>
          <a:gradFill>
            <a:gsLst>
              <a:gs pos="0">
                <a:srgbClr val="50B9C1">
                  <a:alpha val="9000"/>
                </a:srgbClr>
              </a:gs>
              <a:gs pos="36000">
                <a:srgbClr val="50B9C1">
                  <a:alpha val="5000"/>
                </a:srgbClr>
              </a:gs>
              <a:gs pos="66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71" name="Oval 19"/>
          <p:cNvSpPr/>
          <p:nvPr/>
        </p:nvSpPr>
        <p:spPr>
          <a:xfrm>
            <a:off x="-153988" y="2000249"/>
            <a:ext cx="4191001" cy="3143251"/>
          </a:xfrm>
          <a:prstGeom prst="ellipse">
            <a:avLst/>
          </a:prstGeom>
          <a:gradFill>
            <a:gsLst>
              <a:gs pos="0">
                <a:srgbClr val="50B9C1">
                  <a:alpha val="11000"/>
                </a:srgbClr>
              </a:gs>
              <a:gs pos="36000">
                <a:srgbClr val="50B9C1">
                  <a:alpha val="10000"/>
                </a:srgbClr>
              </a:gs>
              <a:gs pos="75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72" name="Oval 20"/>
          <p:cNvSpPr/>
          <p:nvPr/>
        </p:nvSpPr>
        <p:spPr>
          <a:xfrm>
            <a:off x="-839788" y="2171699"/>
            <a:ext cx="2362201" cy="1771651"/>
          </a:xfrm>
          <a:prstGeom prst="ellipse">
            <a:avLst/>
          </a:prstGeom>
          <a:gradFill>
            <a:gsLst>
              <a:gs pos="0">
                <a:srgbClr val="50B9C1">
                  <a:alpha val="8000"/>
                </a:srgbClr>
              </a:gs>
              <a:gs pos="36000">
                <a:srgbClr val="50B9C1">
                  <a:alpha val="8000"/>
                </a:srgbClr>
              </a:gs>
              <a:gs pos="72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73" name="Rectangle 18"/>
          <p:cNvSpPr/>
          <p:nvPr/>
        </p:nvSpPr>
        <p:spPr>
          <a:xfrm>
            <a:off x="7745644" y="0"/>
            <a:ext cx="685801" cy="824596"/>
          </a:xfrm>
          <a:prstGeom prst="rect">
            <a:avLst/>
          </a:prstGeom>
          <a:solidFill>
            <a:srgbClr val="B01513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74" name="Текст заголовка"/>
          <p:cNvSpPr txBox="1"/>
          <p:nvPr>
            <p:ph type="title"/>
          </p:nvPr>
        </p:nvSpPr>
        <p:spPr>
          <a:xfrm>
            <a:off x="484709" y="339537"/>
            <a:ext cx="7055382" cy="1050399"/>
          </a:xfrm>
          <a:prstGeom prst="rect">
            <a:avLst/>
          </a:prstGeom>
        </p:spPr>
        <p:txBody>
          <a:bodyPr anchor="t"/>
          <a:lstStyle>
            <a:lvl1pPr algn="l" defTabSz="457206">
              <a:defRPr sz="42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75" name="Номер слайда"/>
          <p:cNvSpPr txBox="1"/>
          <p:nvPr>
            <p:ph type="sldNum" sz="quarter" idx="2"/>
          </p:nvPr>
        </p:nvSpPr>
        <p:spPr>
          <a:xfrm>
            <a:off x="7831004" y="274329"/>
            <a:ext cx="499677" cy="523241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стой слайд">
    <p:bg>
      <p:bgPr>
        <a:gradFill flip="none" rotWithShape="1">
          <a:gsLst>
            <a:gs pos="0">
              <a:srgbClr val="417E6D"/>
            </a:gs>
            <a:gs pos="100000">
              <a:srgbClr val="26414F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Oval 21"/>
          <p:cNvSpPr/>
          <p:nvPr/>
        </p:nvSpPr>
        <p:spPr>
          <a:xfrm>
            <a:off x="6299432" y="1257300"/>
            <a:ext cx="2819401" cy="211455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83" name="Oval 22"/>
          <p:cNvSpPr/>
          <p:nvPr/>
        </p:nvSpPr>
        <p:spPr>
          <a:xfrm>
            <a:off x="5689832" y="-342901"/>
            <a:ext cx="1600201" cy="1200151"/>
          </a:xfrm>
          <a:prstGeom prst="ellipse">
            <a:avLst/>
          </a:prstGeom>
          <a:gradFill>
            <a:gsLst>
              <a:gs pos="0">
                <a:srgbClr val="50B9C1">
                  <a:alpha val="14000"/>
                </a:srgbClr>
              </a:gs>
              <a:gs pos="36000">
                <a:srgbClr val="50B9C1">
                  <a:alpha val="7000"/>
                </a:srgbClr>
              </a:gs>
              <a:gs pos="73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84" name="Oval 23"/>
          <p:cNvSpPr/>
          <p:nvPr/>
        </p:nvSpPr>
        <p:spPr>
          <a:xfrm>
            <a:off x="6299432" y="4572000"/>
            <a:ext cx="990601" cy="742950"/>
          </a:xfrm>
          <a:prstGeom prst="ellipse">
            <a:avLst/>
          </a:prstGeom>
          <a:gradFill>
            <a:gsLst>
              <a:gs pos="0">
                <a:srgbClr val="50B9C1">
                  <a:alpha val="9000"/>
                </a:srgbClr>
              </a:gs>
              <a:gs pos="36000">
                <a:srgbClr val="50B9C1">
                  <a:alpha val="5000"/>
                </a:srgbClr>
              </a:gs>
              <a:gs pos="66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85" name="Oval 19"/>
          <p:cNvSpPr/>
          <p:nvPr/>
        </p:nvSpPr>
        <p:spPr>
          <a:xfrm>
            <a:off x="-153988" y="2000249"/>
            <a:ext cx="4191001" cy="3143251"/>
          </a:xfrm>
          <a:prstGeom prst="ellipse">
            <a:avLst/>
          </a:prstGeom>
          <a:gradFill>
            <a:gsLst>
              <a:gs pos="0">
                <a:srgbClr val="50B9C1">
                  <a:alpha val="11000"/>
                </a:srgbClr>
              </a:gs>
              <a:gs pos="36000">
                <a:srgbClr val="50B9C1">
                  <a:alpha val="10000"/>
                </a:srgbClr>
              </a:gs>
              <a:gs pos="75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86" name="Oval 20"/>
          <p:cNvSpPr/>
          <p:nvPr/>
        </p:nvSpPr>
        <p:spPr>
          <a:xfrm>
            <a:off x="-839788" y="2171699"/>
            <a:ext cx="2362201" cy="1771651"/>
          </a:xfrm>
          <a:prstGeom prst="ellipse">
            <a:avLst/>
          </a:prstGeom>
          <a:gradFill>
            <a:gsLst>
              <a:gs pos="0">
                <a:srgbClr val="50B9C1">
                  <a:alpha val="8000"/>
                </a:srgbClr>
              </a:gs>
              <a:gs pos="36000">
                <a:srgbClr val="50B9C1">
                  <a:alpha val="8000"/>
                </a:srgbClr>
              </a:gs>
              <a:gs pos="72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87" name="Rectangle 18"/>
          <p:cNvSpPr/>
          <p:nvPr/>
        </p:nvSpPr>
        <p:spPr>
          <a:xfrm>
            <a:off x="7745644" y="0"/>
            <a:ext cx="685801" cy="824596"/>
          </a:xfrm>
          <a:prstGeom prst="rect">
            <a:avLst/>
          </a:prstGeom>
          <a:solidFill>
            <a:srgbClr val="B01513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88" name="Номер слайда"/>
          <p:cNvSpPr txBox="1"/>
          <p:nvPr>
            <p:ph type="sldNum" sz="quarter" idx="2"/>
          </p:nvPr>
        </p:nvSpPr>
        <p:spPr>
          <a:xfrm>
            <a:off x="7831004" y="274329"/>
            <a:ext cx="499677" cy="523241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Объект с подписью">
    <p:bg>
      <p:bgPr>
        <a:gradFill flip="none" rotWithShape="1">
          <a:gsLst>
            <a:gs pos="0">
              <a:srgbClr val="417E6D"/>
            </a:gs>
            <a:gs pos="100000">
              <a:srgbClr val="26414F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Oval 21"/>
          <p:cNvSpPr/>
          <p:nvPr/>
        </p:nvSpPr>
        <p:spPr>
          <a:xfrm>
            <a:off x="6299432" y="1257300"/>
            <a:ext cx="2819401" cy="211455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96" name="Oval 22"/>
          <p:cNvSpPr/>
          <p:nvPr/>
        </p:nvSpPr>
        <p:spPr>
          <a:xfrm>
            <a:off x="5689832" y="-342901"/>
            <a:ext cx="1600201" cy="1200151"/>
          </a:xfrm>
          <a:prstGeom prst="ellipse">
            <a:avLst/>
          </a:prstGeom>
          <a:gradFill>
            <a:gsLst>
              <a:gs pos="0">
                <a:srgbClr val="50B9C1">
                  <a:alpha val="14000"/>
                </a:srgbClr>
              </a:gs>
              <a:gs pos="36000">
                <a:srgbClr val="50B9C1">
                  <a:alpha val="7000"/>
                </a:srgbClr>
              </a:gs>
              <a:gs pos="73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97" name="Oval 23"/>
          <p:cNvSpPr/>
          <p:nvPr/>
        </p:nvSpPr>
        <p:spPr>
          <a:xfrm>
            <a:off x="6299432" y="4572000"/>
            <a:ext cx="990601" cy="742950"/>
          </a:xfrm>
          <a:prstGeom prst="ellipse">
            <a:avLst/>
          </a:prstGeom>
          <a:gradFill>
            <a:gsLst>
              <a:gs pos="0">
                <a:srgbClr val="50B9C1">
                  <a:alpha val="9000"/>
                </a:srgbClr>
              </a:gs>
              <a:gs pos="36000">
                <a:srgbClr val="50B9C1">
                  <a:alpha val="5000"/>
                </a:srgbClr>
              </a:gs>
              <a:gs pos="66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98" name="Oval 19"/>
          <p:cNvSpPr/>
          <p:nvPr/>
        </p:nvSpPr>
        <p:spPr>
          <a:xfrm>
            <a:off x="-153988" y="2000249"/>
            <a:ext cx="4191001" cy="3143251"/>
          </a:xfrm>
          <a:prstGeom prst="ellipse">
            <a:avLst/>
          </a:prstGeom>
          <a:gradFill>
            <a:gsLst>
              <a:gs pos="0">
                <a:srgbClr val="50B9C1">
                  <a:alpha val="11000"/>
                </a:srgbClr>
              </a:gs>
              <a:gs pos="36000">
                <a:srgbClr val="50B9C1">
                  <a:alpha val="10000"/>
                </a:srgbClr>
              </a:gs>
              <a:gs pos="75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99" name="Oval 20"/>
          <p:cNvSpPr/>
          <p:nvPr/>
        </p:nvSpPr>
        <p:spPr>
          <a:xfrm>
            <a:off x="-839788" y="2171699"/>
            <a:ext cx="2362201" cy="1771651"/>
          </a:xfrm>
          <a:prstGeom prst="ellipse">
            <a:avLst/>
          </a:prstGeom>
          <a:gradFill>
            <a:gsLst>
              <a:gs pos="0">
                <a:srgbClr val="50B9C1">
                  <a:alpha val="8000"/>
                </a:srgbClr>
              </a:gs>
              <a:gs pos="36000">
                <a:srgbClr val="50B9C1">
                  <a:alpha val="8000"/>
                </a:srgbClr>
              </a:gs>
              <a:gs pos="72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00" name="Rectangle 18"/>
          <p:cNvSpPr/>
          <p:nvPr/>
        </p:nvSpPr>
        <p:spPr>
          <a:xfrm>
            <a:off x="7745644" y="0"/>
            <a:ext cx="685801" cy="824596"/>
          </a:xfrm>
          <a:prstGeom prst="rect">
            <a:avLst/>
          </a:prstGeom>
          <a:solidFill>
            <a:srgbClr val="B01513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01" name="Текст заголовка"/>
          <p:cNvSpPr txBox="1"/>
          <p:nvPr>
            <p:ph type="title"/>
          </p:nvPr>
        </p:nvSpPr>
        <p:spPr>
          <a:xfrm>
            <a:off x="866441" y="1085850"/>
            <a:ext cx="2551463" cy="1085850"/>
          </a:xfrm>
          <a:prstGeom prst="rect">
            <a:avLst/>
          </a:prstGeom>
        </p:spPr>
        <p:txBody>
          <a:bodyPr anchor="b"/>
          <a:lstStyle>
            <a:lvl1pPr algn="l" defTabSz="457206">
              <a:defRPr sz="24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02" name="Уровень текста 1…"/>
          <p:cNvSpPr txBox="1"/>
          <p:nvPr>
            <p:ph type="body" sz="half" idx="1"/>
          </p:nvPr>
        </p:nvSpPr>
        <p:spPr>
          <a:xfrm>
            <a:off x="3589401" y="1085850"/>
            <a:ext cx="3898014" cy="3429000"/>
          </a:xfrm>
          <a:prstGeom prst="rect">
            <a:avLst/>
          </a:prstGeom>
        </p:spPr>
        <p:txBody>
          <a:bodyPr anchor="ctr"/>
          <a:lstStyle>
            <a:lvl1pPr marL="342906" indent="-342906" defTabSz="457206">
              <a:spcBef>
                <a:spcPts val="1000"/>
              </a:spcBef>
              <a:buClr>
                <a:srgbClr val="8AD0D6"/>
              </a:buClr>
              <a:buSzPct val="80000"/>
              <a:buFontTx/>
              <a:buChar char=""/>
              <a:defRPr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74712" indent="-317505" defTabSz="457206">
              <a:spcBef>
                <a:spcPts val="1000"/>
              </a:spcBef>
              <a:buClr>
                <a:srgbClr val="8AD0D6"/>
              </a:buClr>
              <a:buSzPct val="80000"/>
              <a:buFontTx/>
              <a:buChar char=""/>
              <a:defRPr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70" indent="-285754" defTabSz="457206">
              <a:spcBef>
                <a:spcPts val="1000"/>
              </a:spcBef>
              <a:buClr>
                <a:srgbClr val="8AD0D6"/>
              </a:buClr>
              <a:buSzPct val="80000"/>
              <a:buFontTx/>
              <a:buChar char=""/>
              <a:defRPr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98200" indent="-326577" defTabSz="457206">
              <a:spcBef>
                <a:spcPts val="1000"/>
              </a:spcBef>
              <a:buClr>
                <a:srgbClr val="8AD0D6"/>
              </a:buClr>
              <a:buSzPct val="80000"/>
              <a:buFontTx/>
              <a:buChar char=""/>
              <a:defRPr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155407" indent="-326577" defTabSz="457206">
              <a:spcBef>
                <a:spcPts val="1000"/>
              </a:spcBef>
              <a:buClr>
                <a:srgbClr val="8AD0D6"/>
              </a:buClr>
              <a:buSzPct val="80000"/>
              <a:buFontTx/>
              <a:buChar char=""/>
              <a:defRPr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3" name="Text Placeholder 3"/>
          <p:cNvSpPr/>
          <p:nvPr>
            <p:ph type="body" sz="quarter" idx="13"/>
          </p:nvPr>
        </p:nvSpPr>
        <p:spPr>
          <a:xfrm>
            <a:off x="866440" y="2346962"/>
            <a:ext cx="2551464" cy="2171700"/>
          </a:xfrm>
          <a:prstGeom prst="rect">
            <a:avLst/>
          </a:prstGeom>
        </p:spPr>
        <p:txBody>
          <a:bodyPr/>
          <a:lstStyle/>
          <a:p>
            <a:pPr marL="0" indent="0" defTabSz="457206">
              <a:spcBef>
                <a:spcPts val="1000"/>
              </a:spcBef>
              <a:buSzTx/>
              <a:buFontTx/>
              <a:buNone/>
              <a:defRPr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04" name="Номер слайда"/>
          <p:cNvSpPr txBox="1"/>
          <p:nvPr>
            <p:ph type="sldNum" sz="quarter" idx="2"/>
          </p:nvPr>
        </p:nvSpPr>
        <p:spPr>
          <a:xfrm>
            <a:off x="7831004" y="274329"/>
            <a:ext cx="499677" cy="523241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Рисунок с подписью">
    <p:bg>
      <p:bgPr>
        <a:gradFill flip="none" rotWithShape="1">
          <a:gsLst>
            <a:gs pos="0">
              <a:srgbClr val="417E6D"/>
            </a:gs>
            <a:gs pos="100000">
              <a:srgbClr val="26414F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Oval 21"/>
          <p:cNvSpPr/>
          <p:nvPr/>
        </p:nvSpPr>
        <p:spPr>
          <a:xfrm>
            <a:off x="6299432" y="1257300"/>
            <a:ext cx="2819401" cy="211455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12" name="Oval 22"/>
          <p:cNvSpPr/>
          <p:nvPr/>
        </p:nvSpPr>
        <p:spPr>
          <a:xfrm>
            <a:off x="5689832" y="-342901"/>
            <a:ext cx="1600201" cy="1200151"/>
          </a:xfrm>
          <a:prstGeom prst="ellipse">
            <a:avLst/>
          </a:prstGeom>
          <a:gradFill>
            <a:gsLst>
              <a:gs pos="0">
                <a:srgbClr val="50B9C1">
                  <a:alpha val="14000"/>
                </a:srgbClr>
              </a:gs>
              <a:gs pos="36000">
                <a:srgbClr val="50B9C1">
                  <a:alpha val="7000"/>
                </a:srgbClr>
              </a:gs>
              <a:gs pos="73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13" name="Oval 23"/>
          <p:cNvSpPr/>
          <p:nvPr/>
        </p:nvSpPr>
        <p:spPr>
          <a:xfrm>
            <a:off x="6299432" y="4572000"/>
            <a:ext cx="990601" cy="742950"/>
          </a:xfrm>
          <a:prstGeom prst="ellipse">
            <a:avLst/>
          </a:prstGeom>
          <a:gradFill>
            <a:gsLst>
              <a:gs pos="0">
                <a:srgbClr val="50B9C1">
                  <a:alpha val="9000"/>
                </a:srgbClr>
              </a:gs>
              <a:gs pos="36000">
                <a:srgbClr val="50B9C1">
                  <a:alpha val="5000"/>
                </a:srgbClr>
              </a:gs>
              <a:gs pos="66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14" name="Oval 19"/>
          <p:cNvSpPr/>
          <p:nvPr/>
        </p:nvSpPr>
        <p:spPr>
          <a:xfrm>
            <a:off x="-153988" y="2000249"/>
            <a:ext cx="4191001" cy="3143251"/>
          </a:xfrm>
          <a:prstGeom prst="ellipse">
            <a:avLst/>
          </a:prstGeom>
          <a:gradFill>
            <a:gsLst>
              <a:gs pos="0">
                <a:srgbClr val="50B9C1">
                  <a:alpha val="11000"/>
                </a:srgbClr>
              </a:gs>
              <a:gs pos="36000">
                <a:srgbClr val="50B9C1">
                  <a:alpha val="10000"/>
                </a:srgbClr>
              </a:gs>
              <a:gs pos="75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15" name="Oval 20"/>
          <p:cNvSpPr/>
          <p:nvPr/>
        </p:nvSpPr>
        <p:spPr>
          <a:xfrm>
            <a:off x="-839788" y="2171699"/>
            <a:ext cx="2362201" cy="1771651"/>
          </a:xfrm>
          <a:prstGeom prst="ellipse">
            <a:avLst/>
          </a:prstGeom>
          <a:gradFill>
            <a:gsLst>
              <a:gs pos="0">
                <a:srgbClr val="50B9C1">
                  <a:alpha val="8000"/>
                </a:srgbClr>
              </a:gs>
              <a:gs pos="36000">
                <a:srgbClr val="50B9C1">
                  <a:alpha val="8000"/>
                </a:srgbClr>
              </a:gs>
              <a:gs pos="72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16" name="Rectangle 18"/>
          <p:cNvSpPr/>
          <p:nvPr/>
        </p:nvSpPr>
        <p:spPr>
          <a:xfrm>
            <a:off x="7745644" y="0"/>
            <a:ext cx="685801" cy="824596"/>
          </a:xfrm>
          <a:prstGeom prst="rect">
            <a:avLst/>
          </a:prstGeom>
          <a:solidFill>
            <a:srgbClr val="B01513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17" name="Текст заголовка"/>
          <p:cNvSpPr txBox="1"/>
          <p:nvPr>
            <p:ph type="title"/>
          </p:nvPr>
        </p:nvSpPr>
        <p:spPr>
          <a:xfrm>
            <a:off x="865655" y="1390643"/>
            <a:ext cx="3820676" cy="1181107"/>
          </a:xfrm>
          <a:prstGeom prst="rect">
            <a:avLst/>
          </a:prstGeom>
        </p:spPr>
        <p:txBody>
          <a:bodyPr anchor="b"/>
          <a:lstStyle>
            <a:lvl1pPr algn="l" defTabSz="457206">
              <a:defRPr sz="36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18" name="Picture Placeholder 2"/>
          <p:cNvSpPr/>
          <p:nvPr>
            <p:ph type="pic" sz="quarter" idx="13"/>
          </p:nvPr>
        </p:nvSpPr>
        <p:spPr>
          <a:xfrm>
            <a:off x="5213522" y="857250"/>
            <a:ext cx="2400926" cy="3429000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19" name="Уровень текста 1…"/>
          <p:cNvSpPr txBox="1"/>
          <p:nvPr>
            <p:ph type="body" sz="quarter" idx="1"/>
          </p:nvPr>
        </p:nvSpPr>
        <p:spPr>
          <a:xfrm>
            <a:off x="866441" y="2743200"/>
            <a:ext cx="3814729" cy="1028700"/>
          </a:xfrm>
          <a:prstGeom prst="rect">
            <a:avLst/>
          </a:prstGeom>
        </p:spPr>
        <p:txBody>
          <a:bodyPr/>
          <a:lstStyle>
            <a:lvl1pPr marL="0" indent="0" defTabSz="457206">
              <a:spcBef>
                <a:spcPts val="1000"/>
              </a:spcBef>
              <a:buSzTx/>
              <a:buFontTx/>
              <a:buNone/>
              <a:defRPr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457200" defTabSz="457206">
              <a:spcBef>
                <a:spcPts val="1000"/>
              </a:spcBef>
              <a:buSzTx/>
              <a:buFontTx/>
              <a:buNone/>
              <a:defRPr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914400" defTabSz="457206">
              <a:spcBef>
                <a:spcPts val="1000"/>
              </a:spcBef>
              <a:buSzTx/>
              <a:buFontTx/>
              <a:buNone/>
              <a:defRPr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371600" defTabSz="457206">
              <a:spcBef>
                <a:spcPts val="1000"/>
              </a:spcBef>
              <a:buSzTx/>
              <a:buFontTx/>
              <a:buNone/>
              <a:defRPr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828800" defTabSz="457206">
              <a:spcBef>
                <a:spcPts val="1000"/>
              </a:spcBef>
              <a:buSzTx/>
              <a:buFontTx/>
              <a:buNone/>
              <a:defRPr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0" name="Номер слайда"/>
          <p:cNvSpPr txBox="1"/>
          <p:nvPr>
            <p:ph type="sldNum" sz="quarter" idx="2"/>
          </p:nvPr>
        </p:nvSpPr>
        <p:spPr>
          <a:xfrm>
            <a:off x="7831004" y="274329"/>
            <a:ext cx="499677" cy="523241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анорамная фотография с подписью">
    <p:bg>
      <p:bgPr>
        <a:gradFill flip="none" rotWithShape="1">
          <a:gsLst>
            <a:gs pos="0">
              <a:srgbClr val="417E6D"/>
            </a:gs>
            <a:gs pos="100000">
              <a:srgbClr val="26414F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Oval 21"/>
          <p:cNvSpPr/>
          <p:nvPr/>
        </p:nvSpPr>
        <p:spPr>
          <a:xfrm>
            <a:off x="6299432" y="1257300"/>
            <a:ext cx="2819401" cy="211455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28" name="Oval 22"/>
          <p:cNvSpPr/>
          <p:nvPr/>
        </p:nvSpPr>
        <p:spPr>
          <a:xfrm>
            <a:off x="5689832" y="-342901"/>
            <a:ext cx="1600201" cy="1200151"/>
          </a:xfrm>
          <a:prstGeom prst="ellipse">
            <a:avLst/>
          </a:prstGeom>
          <a:gradFill>
            <a:gsLst>
              <a:gs pos="0">
                <a:srgbClr val="50B9C1">
                  <a:alpha val="14000"/>
                </a:srgbClr>
              </a:gs>
              <a:gs pos="36000">
                <a:srgbClr val="50B9C1">
                  <a:alpha val="7000"/>
                </a:srgbClr>
              </a:gs>
              <a:gs pos="73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29" name="Oval 23"/>
          <p:cNvSpPr/>
          <p:nvPr/>
        </p:nvSpPr>
        <p:spPr>
          <a:xfrm>
            <a:off x="6299432" y="4572000"/>
            <a:ext cx="990601" cy="742950"/>
          </a:xfrm>
          <a:prstGeom prst="ellipse">
            <a:avLst/>
          </a:prstGeom>
          <a:gradFill>
            <a:gsLst>
              <a:gs pos="0">
                <a:srgbClr val="50B9C1">
                  <a:alpha val="9000"/>
                </a:srgbClr>
              </a:gs>
              <a:gs pos="36000">
                <a:srgbClr val="50B9C1">
                  <a:alpha val="5000"/>
                </a:srgbClr>
              </a:gs>
              <a:gs pos="66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30" name="Oval 19"/>
          <p:cNvSpPr/>
          <p:nvPr/>
        </p:nvSpPr>
        <p:spPr>
          <a:xfrm>
            <a:off x="-153988" y="2000249"/>
            <a:ext cx="4191001" cy="3143251"/>
          </a:xfrm>
          <a:prstGeom prst="ellipse">
            <a:avLst/>
          </a:prstGeom>
          <a:gradFill>
            <a:gsLst>
              <a:gs pos="0">
                <a:srgbClr val="50B9C1">
                  <a:alpha val="11000"/>
                </a:srgbClr>
              </a:gs>
              <a:gs pos="36000">
                <a:srgbClr val="50B9C1">
                  <a:alpha val="10000"/>
                </a:srgbClr>
              </a:gs>
              <a:gs pos="75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31" name="Oval 20"/>
          <p:cNvSpPr/>
          <p:nvPr/>
        </p:nvSpPr>
        <p:spPr>
          <a:xfrm>
            <a:off x="-839788" y="2171699"/>
            <a:ext cx="2362201" cy="1771651"/>
          </a:xfrm>
          <a:prstGeom prst="ellipse">
            <a:avLst/>
          </a:prstGeom>
          <a:gradFill>
            <a:gsLst>
              <a:gs pos="0">
                <a:srgbClr val="50B9C1">
                  <a:alpha val="8000"/>
                </a:srgbClr>
              </a:gs>
              <a:gs pos="36000">
                <a:srgbClr val="50B9C1">
                  <a:alpha val="8000"/>
                </a:srgbClr>
              </a:gs>
              <a:gs pos="72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32" name="Rectangle 18"/>
          <p:cNvSpPr/>
          <p:nvPr/>
        </p:nvSpPr>
        <p:spPr>
          <a:xfrm>
            <a:off x="7745644" y="0"/>
            <a:ext cx="685801" cy="824596"/>
          </a:xfrm>
          <a:prstGeom prst="rect">
            <a:avLst/>
          </a:prstGeom>
          <a:solidFill>
            <a:srgbClr val="B01513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33" name="Текст заголовка"/>
          <p:cNvSpPr txBox="1"/>
          <p:nvPr>
            <p:ph type="title"/>
          </p:nvPr>
        </p:nvSpPr>
        <p:spPr>
          <a:xfrm>
            <a:off x="866447" y="3600441"/>
            <a:ext cx="6620969" cy="425055"/>
          </a:xfrm>
          <a:prstGeom prst="rect">
            <a:avLst/>
          </a:prstGeom>
        </p:spPr>
        <p:txBody>
          <a:bodyPr anchor="b"/>
          <a:lstStyle>
            <a:lvl1pPr algn="l" defTabSz="457206">
              <a:defRPr sz="24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34" name="Picture Placeholder 2"/>
          <p:cNvSpPr/>
          <p:nvPr>
            <p:ph type="pic" sz="half" idx="13"/>
          </p:nvPr>
        </p:nvSpPr>
        <p:spPr>
          <a:xfrm>
            <a:off x="866441" y="514351"/>
            <a:ext cx="6620969" cy="2730501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35" name="Уровень текста 1…"/>
          <p:cNvSpPr txBox="1"/>
          <p:nvPr>
            <p:ph type="body" sz="quarter" idx="1"/>
          </p:nvPr>
        </p:nvSpPr>
        <p:spPr>
          <a:xfrm>
            <a:off x="866443" y="4025493"/>
            <a:ext cx="6620966" cy="370285"/>
          </a:xfrm>
          <a:prstGeom prst="rect">
            <a:avLst/>
          </a:prstGeom>
        </p:spPr>
        <p:txBody>
          <a:bodyPr/>
          <a:lstStyle>
            <a:lvl1pPr marL="0" indent="0" defTabSz="457206">
              <a:spcBef>
                <a:spcPts val="1000"/>
              </a:spcBef>
              <a:buSzTx/>
              <a:buFontTx/>
              <a:buNone/>
              <a:defRPr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457200" defTabSz="457206">
              <a:spcBef>
                <a:spcPts val="1000"/>
              </a:spcBef>
              <a:buSzTx/>
              <a:buFontTx/>
              <a:buNone/>
              <a:defRPr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914400" defTabSz="457206">
              <a:spcBef>
                <a:spcPts val="1000"/>
              </a:spcBef>
              <a:buSzTx/>
              <a:buFontTx/>
              <a:buNone/>
              <a:defRPr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371600" defTabSz="457206">
              <a:spcBef>
                <a:spcPts val="1000"/>
              </a:spcBef>
              <a:buSzTx/>
              <a:buFontTx/>
              <a:buNone/>
              <a:defRPr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828800" defTabSz="457206">
              <a:spcBef>
                <a:spcPts val="1000"/>
              </a:spcBef>
              <a:buSzTx/>
              <a:buFontTx/>
              <a:buNone/>
              <a:defRPr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6" name="Номер слайда"/>
          <p:cNvSpPr txBox="1"/>
          <p:nvPr>
            <p:ph type="sldNum" sz="quarter" idx="2"/>
          </p:nvPr>
        </p:nvSpPr>
        <p:spPr>
          <a:xfrm>
            <a:off x="7831004" y="274329"/>
            <a:ext cx="499677" cy="523241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21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подпись">
    <p:bg>
      <p:bgPr>
        <a:gradFill flip="none" rotWithShape="1">
          <a:gsLst>
            <a:gs pos="0">
              <a:srgbClr val="417E6D"/>
            </a:gs>
            <a:gs pos="100000">
              <a:srgbClr val="26414F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Oval 21"/>
          <p:cNvSpPr/>
          <p:nvPr/>
        </p:nvSpPr>
        <p:spPr>
          <a:xfrm>
            <a:off x="6299432" y="1257300"/>
            <a:ext cx="2819401" cy="211455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44" name="Oval 22"/>
          <p:cNvSpPr/>
          <p:nvPr/>
        </p:nvSpPr>
        <p:spPr>
          <a:xfrm>
            <a:off x="5689832" y="-342901"/>
            <a:ext cx="1600201" cy="1200151"/>
          </a:xfrm>
          <a:prstGeom prst="ellipse">
            <a:avLst/>
          </a:prstGeom>
          <a:gradFill>
            <a:gsLst>
              <a:gs pos="0">
                <a:srgbClr val="50B9C1">
                  <a:alpha val="14000"/>
                </a:srgbClr>
              </a:gs>
              <a:gs pos="36000">
                <a:srgbClr val="50B9C1">
                  <a:alpha val="7000"/>
                </a:srgbClr>
              </a:gs>
              <a:gs pos="73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45" name="Oval 23"/>
          <p:cNvSpPr/>
          <p:nvPr/>
        </p:nvSpPr>
        <p:spPr>
          <a:xfrm>
            <a:off x="6299432" y="4572000"/>
            <a:ext cx="990601" cy="742950"/>
          </a:xfrm>
          <a:prstGeom prst="ellipse">
            <a:avLst/>
          </a:prstGeom>
          <a:gradFill>
            <a:gsLst>
              <a:gs pos="0">
                <a:srgbClr val="50B9C1">
                  <a:alpha val="9000"/>
                </a:srgbClr>
              </a:gs>
              <a:gs pos="36000">
                <a:srgbClr val="50B9C1">
                  <a:alpha val="5000"/>
                </a:srgbClr>
              </a:gs>
              <a:gs pos="66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46" name="Oval 19"/>
          <p:cNvSpPr/>
          <p:nvPr/>
        </p:nvSpPr>
        <p:spPr>
          <a:xfrm>
            <a:off x="-153988" y="2000249"/>
            <a:ext cx="4191001" cy="3143251"/>
          </a:xfrm>
          <a:prstGeom prst="ellipse">
            <a:avLst/>
          </a:prstGeom>
          <a:gradFill>
            <a:gsLst>
              <a:gs pos="0">
                <a:srgbClr val="50B9C1">
                  <a:alpha val="11000"/>
                </a:srgbClr>
              </a:gs>
              <a:gs pos="36000">
                <a:srgbClr val="50B9C1">
                  <a:alpha val="10000"/>
                </a:srgbClr>
              </a:gs>
              <a:gs pos="75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47" name="Oval 20"/>
          <p:cNvSpPr/>
          <p:nvPr/>
        </p:nvSpPr>
        <p:spPr>
          <a:xfrm>
            <a:off x="-839788" y="2171699"/>
            <a:ext cx="2362201" cy="1771651"/>
          </a:xfrm>
          <a:prstGeom prst="ellipse">
            <a:avLst/>
          </a:prstGeom>
          <a:gradFill>
            <a:gsLst>
              <a:gs pos="0">
                <a:srgbClr val="50B9C1">
                  <a:alpha val="8000"/>
                </a:srgbClr>
              </a:gs>
              <a:gs pos="36000">
                <a:srgbClr val="50B9C1">
                  <a:alpha val="8000"/>
                </a:srgbClr>
              </a:gs>
              <a:gs pos="72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48" name="Rectangle 18"/>
          <p:cNvSpPr/>
          <p:nvPr/>
        </p:nvSpPr>
        <p:spPr>
          <a:xfrm>
            <a:off x="7745644" y="0"/>
            <a:ext cx="685801" cy="824596"/>
          </a:xfrm>
          <a:prstGeom prst="rect">
            <a:avLst/>
          </a:prstGeom>
          <a:solidFill>
            <a:srgbClr val="B01513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49" name="Текст заголовка"/>
          <p:cNvSpPr txBox="1"/>
          <p:nvPr>
            <p:ph type="title"/>
          </p:nvPr>
        </p:nvSpPr>
        <p:spPr>
          <a:xfrm>
            <a:off x="866441" y="1085850"/>
            <a:ext cx="6620969" cy="1485900"/>
          </a:xfrm>
          <a:prstGeom prst="rect">
            <a:avLst/>
          </a:prstGeom>
        </p:spPr>
        <p:txBody>
          <a:bodyPr anchor="t"/>
          <a:lstStyle>
            <a:lvl1pPr algn="l" defTabSz="457206">
              <a:defRPr sz="48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50" name="Уровень текста 1…"/>
          <p:cNvSpPr txBox="1"/>
          <p:nvPr>
            <p:ph type="body" sz="half" idx="1"/>
          </p:nvPr>
        </p:nvSpPr>
        <p:spPr>
          <a:xfrm>
            <a:off x="866441" y="2743200"/>
            <a:ext cx="6620969" cy="1771650"/>
          </a:xfrm>
          <a:prstGeom prst="rect">
            <a:avLst/>
          </a:prstGeom>
        </p:spPr>
        <p:txBody>
          <a:bodyPr anchor="ctr"/>
          <a:lstStyle>
            <a:lvl1pPr marL="0" indent="0" defTabSz="457206">
              <a:spcBef>
                <a:spcPts val="1000"/>
              </a:spcBef>
              <a:buSzTx/>
              <a:buFontTx/>
              <a:buNone/>
              <a:def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457200" defTabSz="457206">
              <a:spcBef>
                <a:spcPts val="1000"/>
              </a:spcBef>
              <a:buSzTx/>
              <a:buFontTx/>
              <a:buNone/>
              <a:def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914400" defTabSz="457206">
              <a:spcBef>
                <a:spcPts val="1000"/>
              </a:spcBef>
              <a:buSzTx/>
              <a:buFontTx/>
              <a:buNone/>
              <a:def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371600" defTabSz="457206">
              <a:spcBef>
                <a:spcPts val="1000"/>
              </a:spcBef>
              <a:buSzTx/>
              <a:buFontTx/>
              <a:buNone/>
              <a:def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828800" defTabSz="457206">
              <a:spcBef>
                <a:spcPts val="1000"/>
              </a:spcBef>
              <a:buSzTx/>
              <a:buFontTx/>
              <a:buNone/>
              <a:def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1" name="Номер слайда"/>
          <p:cNvSpPr txBox="1"/>
          <p:nvPr>
            <p:ph type="sldNum" sz="quarter" idx="2"/>
          </p:nvPr>
        </p:nvSpPr>
        <p:spPr>
          <a:xfrm>
            <a:off x="7831004" y="274329"/>
            <a:ext cx="499677" cy="523241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Цитата с подписью">
    <p:bg>
      <p:bgPr>
        <a:gradFill flip="none" rotWithShape="1">
          <a:gsLst>
            <a:gs pos="0">
              <a:srgbClr val="417E6D"/>
            </a:gs>
            <a:gs pos="100000">
              <a:srgbClr val="26414F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Oval 21"/>
          <p:cNvSpPr/>
          <p:nvPr/>
        </p:nvSpPr>
        <p:spPr>
          <a:xfrm>
            <a:off x="6299432" y="1257300"/>
            <a:ext cx="2819401" cy="211455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59" name="Oval 22"/>
          <p:cNvSpPr/>
          <p:nvPr/>
        </p:nvSpPr>
        <p:spPr>
          <a:xfrm>
            <a:off x="5689832" y="-342901"/>
            <a:ext cx="1600201" cy="1200151"/>
          </a:xfrm>
          <a:prstGeom prst="ellipse">
            <a:avLst/>
          </a:prstGeom>
          <a:gradFill>
            <a:gsLst>
              <a:gs pos="0">
                <a:srgbClr val="50B9C1">
                  <a:alpha val="14000"/>
                </a:srgbClr>
              </a:gs>
              <a:gs pos="36000">
                <a:srgbClr val="50B9C1">
                  <a:alpha val="7000"/>
                </a:srgbClr>
              </a:gs>
              <a:gs pos="73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60" name="Oval 23"/>
          <p:cNvSpPr/>
          <p:nvPr/>
        </p:nvSpPr>
        <p:spPr>
          <a:xfrm>
            <a:off x="6299432" y="4572000"/>
            <a:ext cx="990601" cy="742950"/>
          </a:xfrm>
          <a:prstGeom prst="ellipse">
            <a:avLst/>
          </a:prstGeom>
          <a:gradFill>
            <a:gsLst>
              <a:gs pos="0">
                <a:srgbClr val="50B9C1">
                  <a:alpha val="9000"/>
                </a:srgbClr>
              </a:gs>
              <a:gs pos="36000">
                <a:srgbClr val="50B9C1">
                  <a:alpha val="5000"/>
                </a:srgbClr>
              </a:gs>
              <a:gs pos="66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61" name="Oval 19"/>
          <p:cNvSpPr/>
          <p:nvPr/>
        </p:nvSpPr>
        <p:spPr>
          <a:xfrm>
            <a:off x="-153988" y="2000249"/>
            <a:ext cx="4191001" cy="3143251"/>
          </a:xfrm>
          <a:prstGeom prst="ellipse">
            <a:avLst/>
          </a:prstGeom>
          <a:gradFill>
            <a:gsLst>
              <a:gs pos="0">
                <a:srgbClr val="50B9C1">
                  <a:alpha val="11000"/>
                </a:srgbClr>
              </a:gs>
              <a:gs pos="36000">
                <a:srgbClr val="50B9C1">
                  <a:alpha val="10000"/>
                </a:srgbClr>
              </a:gs>
              <a:gs pos="75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62" name="Oval 20"/>
          <p:cNvSpPr/>
          <p:nvPr/>
        </p:nvSpPr>
        <p:spPr>
          <a:xfrm>
            <a:off x="-839788" y="2171699"/>
            <a:ext cx="2362201" cy="1771651"/>
          </a:xfrm>
          <a:prstGeom prst="ellipse">
            <a:avLst/>
          </a:prstGeom>
          <a:gradFill>
            <a:gsLst>
              <a:gs pos="0">
                <a:srgbClr val="50B9C1">
                  <a:alpha val="8000"/>
                </a:srgbClr>
              </a:gs>
              <a:gs pos="36000">
                <a:srgbClr val="50B9C1">
                  <a:alpha val="8000"/>
                </a:srgbClr>
              </a:gs>
              <a:gs pos="72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63" name="Rectangle 18"/>
          <p:cNvSpPr/>
          <p:nvPr/>
        </p:nvSpPr>
        <p:spPr>
          <a:xfrm>
            <a:off x="7745644" y="0"/>
            <a:ext cx="685801" cy="824596"/>
          </a:xfrm>
          <a:prstGeom prst="rect">
            <a:avLst/>
          </a:prstGeom>
          <a:solidFill>
            <a:srgbClr val="B01513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64" name="Текст заголовка"/>
          <p:cNvSpPr txBox="1"/>
          <p:nvPr>
            <p:ph type="title"/>
          </p:nvPr>
        </p:nvSpPr>
        <p:spPr>
          <a:xfrm>
            <a:off x="1181414" y="1085852"/>
            <a:ext cx="6001049" cy="1742532"/>
          </a:xfrm>
          <a:prstGeom prst="rect">
            <a:avLst/>
          </a:prstGeom>
        </p:spPr>
        <p:txBody>
          <a:bodyPr anchor="t"/>
          <a:lstStyle>
            <a:lvl1pPr algn="l" defTabSz="457206">
              <a:defRPr sz="48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65" name="Уровень текста 1…"/>
          <p:cNvSpPr txBox="1"/>
          <p:nvPr>
            <p:ph type="body" sz="quarter" idx="1"/>
          </p:nvPr>
        </p:nvSpPr>
        <p:spPr>
          <a:xfrm>
            <a:off x="1448181" y="2828382"/>
            <a:ext cx="5461160" cy="256632"/>
          </a:xfrm>
          <a:prstGeom prst="rect">
            <a:avLst/>
          </a:prstGeom>
        </p:spPr>
        <p:txBody>
          <a:bodyPr/>
          <a:lstStyle>
            <a:lvl1pPr marL="0" indent="0" defTabSz="457206">
              <a:spcBef>
                <a:spcPts val="1000"/>
              </a:spcBef>
              <a:buSzTx/>
              <a:buFontTx/>
              <a:buNone/>
              <a:defRPr cap="small" sz="14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457200" defTabSz="457206">
              <a:spcBef>
                <a:spcPts val="1000"/>
              </a:spcBef>
              <a:buSzTx/>
              <a:buFontTx/>
              <a:buNone/>
              <a:defRPr cap="small" sz="14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914400" defTabSz="457206">
              <a:spcBef>
                <a:spcPts val="1000"/>
              </a:spcBef>
              <a:buSzTx/>
              <a:buFontTx/>
              <a:buNone/>
              <a:defRPr cap="small" sz="14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371600" defTabSz="457206">
              <a:spcBef>
                <a:spcPts val="1000"/>
              </a:spcBef>
              <a:buSzTx/>
              <a:buFontTx/>
              <a:buNone/>
              <a:defRPr cap="small" sz="14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828800" defTabSz="457206">
              <a:spcBef>
                <a:spcPts val="1000"/>
              </a:spcBef>
              <a:buSzTx/>
              <a:buFontTx/>
              <a:buNone/>
              <a:defRPr cap="small" sz="14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6" name="Text Placeholder 3"/>
          <p:cNvSpPr/>
          <p:nvPr>
            <p:ph type="body" sz="quarter" idx="13"/>
          </p:nvPr>
        </p:nvSpPr>
        <p:spPr>
          <a:xfrm>
            <a:off x="866441" y="3262993"/>
            <a:ext cx="6620969" cy="1257301"/>
          </a:xfrm>
          <a:prstGeom prst="rect">
            <a:avLst/>
          </a:prstGeom>
        </p:spPr>
        <p:txBody>
          <a:bodyPr anchor="ctr"/>
          <a:lstStyle/>
          <a:p>
            <a:pPr marL="0" indent="0" defTabSz="457206">
              <a:spcBef>
                <a:spcPts val="1000"/>
              </a:spcBef>
              <a:buSzTx/>
              <a:buFontTx/>
              <a:buNone/>
              <a:def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67" name="TextBox 11"/>
          <p:cNvSpPr txBox="1"/>
          <p:nvPr/>
        </p:nvSpPr>
        <p:spPr>
          <a:xfrm>
            <a:off x="673901" y="728439"/>
            <a:ext cx="601592" cy="1818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2200">
                <a:solidFill>
                  <a:srgbClr val="8AD0D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268" name="TextBox 14"/>
          <p:cNvSpPr txBox="1"/>
          <p:nvPr/>
        </p:nvSpPr>
        <p:spPr>
          <a:xfrm>
            <a:off x="6999695" y="1960339"/>
            <a:ext cx="601592" cy="1818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2200">
                <a:solidFill>
                  <a:srgbClr val="8AD0D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269" name="Номер слайда"/>
          <p:cNvSpPr txBox="1"/>
          <p:nvPr>
            <p:ph type="sldNum" sz="quarter" idx="2"/>
          </p:nvPr>
        </p:nvSpPr>
        <p:spPr>
          <a:xfrm>
            <a:off x="7831004" y="274329"/>
            <a:ext cx="499677" cy="523241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Карточка имени">
    <p:bg>
      <p:bgPr>
        <a:gradFill flip="none" rotWithShape="1">
          <a:gsLst>
            <a:gs pos="0">
              <a:srgbClr val="417E6D"/>
            </a:gs>
            <a:gs pos="100000">
              <a:srgbClr val="26414F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Oval 21"/>
          <p:cNvSpPr/>
          <p:nvPr/>
        </p:nvSpPr>
        <p:spPr>
          <a:xfrm>
            <a:off x="6299432" y="1257300"/>
            <a:ext cx="2819401" cy="211455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77" name="Oval 22"/>
          <p:cNvSpPr/>
          <p:nvPr/>
        </p:nvSpPr>
        <p:spPr>
          <a:xfrm>
            <a:off x="5689832" y="-342901"/>
            <a:ext cx="1600201" cy="1200151"/>
          </a:xfrm>
          <a:prstGeom prst="ellipse">
            <a:avLst/>
          </a:prstGeom>
          <a:gradFill>
            <a:gsLst>
              <a:gs pos="0">
                <a:srgbClr val="50B9C1">
                  <a:alpha val="14000"/>
                </a:srgbClr>
              </a:gs>
              <a:gs pos="36000">
                <a:srgbClr val="50B9C1">
                  <a:alpha val="7000"/>
                </a:srgbClr>
              </a:gs>
              <a:gs pos="73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78" name="Oval 23"/>
          <p:cNvSpPr/>
          <p:nvPr/>
        </p:nvSpPr>
        <p:spPr>
          <a:xfrm>
            <a:off x="6299432" y="4572000"/>
            <a:ext cx="990601" cy="742950"/>
          </a:xfrm>
          <a:prstGeom prst="ellipse">
            <a:avLst/>
          </a:prstGeom>
          <a:gradFill>
            <a:gsLst>
              <a:gs pos="0">
                <a:srgbClr val="50B9C1">
                  <a:alpha val="9000"/>
                </a:srgbClr>
              </a:gs>
              <a:gs pos="36000">
                <a:srgbClr val="50B9C1">
                  <a:alpha val="5000"/>
                </a:srgbClr>
              </a:gs>
              <a:gs pos="66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79" name="Oval 19"/>
          <p:cNvSpPr/>
          <p:nvPr/>
        </p:nvSpPr>
        <p:spPr>
          <a:xfrm>
            <a:off x="-153988" y="2000249"/>
            <a:ext cx="4191001" cy="3143251"/>
          </a:xfrm>
          <a:prstGeom prst="ellipse">
            <a:avLst/>
          </a:prstGeom>
          <a:gradFill>
            <a:gsLst>
              <a:gs pos="0">
                <a:srgbClr val="50B9C1">
                  <a:alpha val="11000"/>
                </a:srgbClr>
              </a:gs>
              <a:gs pos="36000">
                <a:srgbClr val="50B9C1">
                  <a:alpha val="10000"/>
                </a:srgbClr>
              </a:gs>
              <a:gs pos="75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80" name="Oval 20"/>
          <p:cNvSpPr/>
          <p:nvPr/>
        </p:nvSpPr>
        <p:spPr>
          <a:xfrm>
            <a:off x="-839788" y="2171699"/>
            <a:ext cx="2362201" cy="1771651"/>
          </a:xfrm>
          <a:prstGeom prst="ellipse">
            <a:avLst/>
          </a:prstGeom>
          <a:gradFill>
            <a:gsLst>
              <a:gs pos="0">
                <a:srgbClr val="50B9C1">
                  <a:alpha val="8000"/>
                </a:srgbClr>
              </a:gs>
              <a:gs pos="36000">
                <a:srgbClr val="50B9C1">
                  <a:alpha val="8000"/>
                </a:srgbClr>
              </a:gs>
              <a:gs pos="72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81" name="Rectangle 18"/>
          <p:cNvSpPr/>
          <p:nvPr/>
        </p:nvSpPr>
        <p:spPr>
          <a:xfrm>
            <a:off x="7745644" y="0"/>
            <a:ext cx="685801" cy="824596"/>
          </a:xfrm>
          <a:prstGeom prst="rect">
            <a:avLst/>
          </a:prstGeom>
          <a:solidFill>
            <a:srgbClr val="B01513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82" name="Текст заголовка"/>
          <p:cNvSpPr txBox="1"/>
          <p:nvPr>
            <p:ph type="title"/>
          </p:nvPr>
        </p:nvSpPr>
        <p:spPr>
          <a:xfrm>
            <a:off x="866446" y="2343151"/>
            <a:ext cx="6620969" cy="1239886"/>
          </a:xfrm>
          <a:prstGeom prst="rect">
            <a:avLst/>
          </a:prstGeom>
        </p:spPr>
        <p:txBody>
          <a:bodyPr anchor="b"/>
          <a:lstStyle>
            <a:lvl1pPr algn="l" defTabSz="457206">
              <a:defRPr sz="40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83" name="Уровень текста 1…"/>
          <p:cNvSpPr txBox="1"/>
          <p:nvPr>
            <p:ph type="body" sz="quarter" idx="1"/>
          </p:nvPr>
        </p:nvSpPr>
        <p:spPr>
          <a:xfrm>
            <a:off x="866441" y="3583035"/>
            <a:ext cx="6620969" cy="645301"/>
          </a:xfrm>
          <a:prstGeom prst="rect">
            <a:avLst/>
          </a:prstGeom>
        </p:spPr>
        <p:txBody>
          <a:bodyPr/>
          <a:lstStyle>
            <a:lvl1pPr marL="0" indent="0" defTabSz="457206">
              <a:spcBef>
                <a:spcPts val="1000"/>
              </a:spcBef>
              <a:buSzTx/>
              <a:buFontTx/>
              <a:buNone/>
              <a:defRPr sz="20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457200" defTabSz="457206">
              <a:spcBef>
                <a:spcPts val="1000"/>
              </a:spcBef>
              <a:buSzTx/>
              <a:buFontTx/>
              <a:buNone/>
              <a:defRPr sz="20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914400" defTabSz="457206">
              <a:spcBef>
                <a:spcPts val="1000"/>
              </a:spcBef>
              <a:buSzTx/>
              <a:buFontTx/>
              <a:buNone/>
              <a:defRPr sz="20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371600" defTabSz="457206">
              <a:spcBef>
                <a:spcPts val="1000"/>
              </a:spcBef>
              <a:buSzTx/>
              <a:buFontTx/>
              <a:buNone/>
              <a:defRPr sz="20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828800" defTabSz="457206">
              <a:spcBef>
                <a:spcPts val="1000"/>
              </a:spcBef>
              <a:buSzTx/>
              <a:buFontTx/>
              <a:buNone/>
              <a:defRPr sz="20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84" name="Номер слайда"/>
          <p:cNvSpPr txBox="1"/>
          <p:nvPr>
            <p:ph type="sldNum" sz="quarter" idx="2"/>
          </p:nvPr>
        </p:nvSpPr>
        <p:spPr>
          <a:xfrm>
            <a:off x="7831004" y="274329"/>
            <a:ext cx="499677" cy="523241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ри колонки">
    <p:bg>
      <p:bgPr>
        <a:gradFill flip="none" rotWithShape="1">
          <a:gsLst>
            <a:gs pos="0">
              <a:srgbClr val="417E6D"/>
            </a:gs>
            <a:gs pos="100000">
              <a:srgbClr val="26414F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Oval 21"/>
          <p:cNvSpPr/>
          <p:nvPr/>
        </p:nvSpPr>
        <p:spPr>
          <a:xfrm>
            <a:off x="6299432" y="1257300"/>
            <a:ext cx="2819401" cy="211455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92" name="Oval 22"/>
          <p:cNvSpPr/>
          <p:nvPr/>
        </p:nvSpPr>
        <p:spPr>
          <a:xfrm>
            <a:off x="5689832" y="-342901"/>
            <a:ext cx="1600201" cy="1200151"/>
          </a:xfrm>
          <a:prstGeom prst="ellipse">
            <a:avLst/>
          </a:prstGeom>
          <a:gradFill>
            <a:gsLst>
              <a:gs pos="0">
                <a:srgbClr val="50B9C1">
                  <a:alpha val="14000"/>
                </a:srgbClr>
              </a:gs>
              <a:gs pos="36000">
                <a:srgbClr val="50B9C1">
                  <a:alpha val="7000"/>
                </a:srgbClr>
              </a:gs>
              <a:gs pos="73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93" name="Oval 23"/>
          <p:cNvSpPr/>
          <p:nvPr/>
        </p:nvSpPr>
        <p:spPr>
          <a:xfrm>
            <a:off x="6299432" y="4572000"/>
            <a:ext cx="990601" cy="742950"/>
          </a:xfrm>
          <a:prstGeom prst="ellipse">
            <a:avLst/>
          </a:prstGeom>
          <a:gradFill>
            <a:gsLst>
              <a:gs pos="0">
                <a:srgbClr val="50B9C1">
                  <a:alpha val="9000"/>
                </a:srgbClr>
              </a:gs>
              <a:gs pos="36000">
                <a:srgbClr val="50B9C1">
                  <a:alpha val="5000"/>
                </a:srgbClr>
              </a:gs>
              <a:gs pos="66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94" name="Oval 19"/>
          <p:cNvSpPr/>
          <p:nvPr/>
        </p:nvSpPr>
        <p:spPr>
          <a:xfrm>
            <a:off x="-153988" y="2000249"/>
            <a:ext cx="4191001" cy="3143251"/>
          </a:xfrm>
          <a:prstGeom prst="ellipse">
            <a:avLst/>
          </a:prstGeom>
          <a:gradFill>
            <a:gsLst>
              <a:gs pos="0">
                <a:srgbClr val="50B9C1">
                  <a:alpha val="11000"/>
                </a:srgbClr>
              </a:gs>
              <a:gs pos="36000">
                <a:srgbClr val="50B9C1">
                  <a:alpha val="10000"/>
                </a:srgbClr>
              </a:gs>
              <a:gs pos="75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95" name="Oval 20"/>
          <p:cNvSpPr/>
          <p:nvPr/>
        </p:nvSpPr>
        <p:spPr>
          <a:xfrm>
            <a:off x="-839788" y="2171699"/>
            <a:ext cx="2362201" cy="1771651"/>
          </a:xfrm>
          <a:prstGeom prst="ellipse">
            <a:avLst/>
          </a:prstGeom>
          <a:gradFill>
            <a:gsLst>
              <a:gs pos="0">
                <a:srgbClr val="50B9C1">
                  <a:alpha val="8000"/>
                </a:srgbClr>
              </a:gs>
              <a:gs pos="36000">
                <a:srgbClr val="50B9C1">
                  <a:alpha val="8000"/>
                </a:srgbClr>
              </a:gs>
              <a:gs pos="72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96" name="Rectangle 18"/>
          <p:cNvSpPr/>
          <p:nvPr/>
        </p:nvSpPr>
        <p:spPr>
          <a:xfrm>
            <a:off x="7745644" y="0"/>
            <a:ext cx="685801" cy="824596"/>
          </a:xfrm>
          <a:prstGeom prst="rect">
            <a:avLst/>
          </a:prstGeom>
          <a:solidFill>
            <a:srgbClr val="B01513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97" name="Текст заголовка"/>
          <p:cNvSpPr txBox="1"/>
          <p:nvPr>
            <p:ph type="title"/>
          </p:nvPr>
        </p:nvSpPr>
        <p:spPr>
          <a:xfrm>
            <a:off x="484709" y="339537"/>
            <a:ext cx="7055382" cy="1050399"/>
          </a:xfrm>
          <a:prstGeom prst="rect">
            <a:avLst/>
          </a:prstGeom>
        </p:spPr>
        <p:txBody>
          <a:bodyPr anchor="t"/>
          <a:lstStyle>
            <a:lvl1pPr algn="l" defTabSz="457206">
              <a:defRPr sz="42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98" name="Уровень текста 1…"/>
          <p:cNvSpPr txBox="1"/>
          <p:nvPr>
            <p:ph type="body" sz="quarter" idx="1"/>
          </p:nvPr>
        </p:nvSpPr>
        <p:spPr>
          <a:xfrm>
            <a:off x="474837" y="1485902"/>
            <a:ext cx="2210725" cy="432198"/>
          </a:xfrm>
          <a:prstGeom prst="rect">
            <a:avLst/>
          </a:prstGeom>
        </p:spPr>
        <p:txBody>
          <a:bodyPr anchor="b"/>
          <a:lstStyle>
            <a:lvl1pPr marL="0" indent="0" defTabSz="457206">
              <a:spcBef>
                <a:spcPts val="1000"/>
              </a:spcBef>
              <a:buSzTx/>
              <a:buFontTx/>
              <a:buNone/>
              <a:defRPr sz="24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457200" defTabSz="457206">
              <a:spcBef>
                <a:spcPts val="1000"/>
              </a:spcBef>
              <a:buSzTx/>
              <a:buFontTx/>
              <a:buNone/>
              <a:defRPr sz="24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914400" defTabSz="457206">
              <a:spcBef>
                <a:spcPts val="1000"/>
              </a:spcBef>
              <a:buSzTx/>
              <a:buFontTx/>
              <a:buNone/>
              <a:defRPr sz="24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371600" defTabSz="457206">
              <a:spcBef>
                <a:spcPts val="1000"/>
              </a:spcBef>
              <a:buSzTx/>
              <a:buFontTx/>
              <a:buNone/>
              <a:defRPr sz="24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828800" defTabSz="457206">
              <a:spcBef>
                <a:spcPts val="1000"/>
              </a:spcBef>
              <a:buSzTx/>
              <a:buFontTx/>
              <a:buNone/>
              <a:defRPr sz="24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99" name="Text Placeholder 3"/>
          <p:cNvSpPr/>
          <p:nvPr>
            <p:ph type="body" sz="quarter" idx="13"/>
          </p:nvPr>
        </p:nvSpPr>
        <p:spPr>
          <a:xfrm>
            <a:off x="489475" y="2000250"/>
            <a:ext cx="2196085" cy="2692006"/>
          </a:xfrm>
          <a:prstGeom prst="rect">
            <a:avLst/>
          </a:prstGeom>
        </p:spPr>
        <p:txBody>
          <a:bodyPr/>
          <a:lstStyle/>
          <a:p>
            <a:pPr marL="0" indent="0" defTabSz="457206">
              <a:spcBef>
                <a:spcPts val="1000"/>
              </a:spcBef>
              <a:buSzTx/>
              <a:buFontTx/>
              <a:buNone/>
              <a:defRPr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300" name="Text Placeholder 4"/>
          <p:cNvSpPr/>
          <p:nvPr>
            <p:ph type="body" sz="quarter" idx="14"/>
          </p:nvPr>
        </p:nvSpPr>
        <p:spPr>
          <a:xfrm>
            <a:off x="2913503" y="1485902"/>
            <a:ext cx="2202755" cy="432198"/>
          </a:xfrm>
          <a:prstGeom prst="rect">
            <a:avLst/>
          </a:prstGeom>
        </p:spPr>
        <p:txBody>
          <a:bodyPr anchor="b"/>
          <a:lstStyle/>
          <a:p>
            <a:pPr marL="0" indent="0" defTabSz="457206">
              <a:spcBef>
                <a:spcPts val="1000"/>
              </a:spcBef>
              <a:buSzTx/>
              <a:buFontTx/>
              <a:buNone/>
              <a:defRPr sz="24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301" name="Text Placeholder 3"/>
          <p:cNvSpPr/>
          <p:nvPr>
            <p:ph type="body" sz="quarter" idx="15"/>
          </p:nvPr>
        </p:nvSpPr>
        <p:spPr>
          <a:xfrm>
            <a:off x="2905591" y="2000250"/>
            <a:ext cx="2210672" cy="2692006"/>
          </a:xfrm>
          <a:prstGeom prst="rect">
            <a:avLst/>
          </a:prstGeom>
        </p:spPr>
        <p:txBody>
          <a:bodyPr/>
          <a:lstStyle/>
          <a:p>
            <a:pPr marL="0" indent="0" defTabSz="457206">
              <a:spcBef>
                <a:spcPts val="1000"/>
              </a:spcBef>
              <a:buSzTx/>
              <a:buFontTx/>
              <a:buNone/>
              <a:defRPr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302" name="Text Placeholder 4"/>
          <p:cNvSpPr/>
          <p:nvPr>
            <p:ph type="body" sz="quarter" idx="16"/>
          </p:nvPr>
        </p:nvSpPr>
        <p:spPr>
          <a:xfrm>
            <a:off x="5344917" y="1485902"/>
            <a:ext cx="2199659" cy="432198"/>
          </a:xfrm>
          <a:prstGeom prst="rect">
            <a:avLst/>
          </a:prstGeom>
        </p:spPr>
        <p:txBody>
          <a:bodyPr anchor="b"/>
          <a:lstStyle/>
          <a:p>
            <a:pPr marL="0" indent="0" defTabSz="457206">
              <a:spcBef>
                <a:spcPts val="1000"/>
              </a:spcBef>
              <a:buSzTx/>
              <a:buFontTx/>
              <a:buNone/>
              <a:defRPr sz="24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303" name="Text Placeholder 3"/>
          <p:cNvSpPr/>
          <p:nvPr>
            <p:ph type="body" sz="quarter" idx="17"/>
          </p:nvPr>
        </p:nvSpPr>
        <p:spPr>
          <a:xfrm>
            <a:off x="5344917" y="2000250"/>
            <a:ext cx="2199659" cy="2692006"/>
          </a:xfrm>
          <a:prstGeom prst="rect">
            <a:avLst/>
          </a:prstGeom>
        </p:spPr>
        <p:txBody>
          <a:bodyPr/>
          <a:lstStyle/>
          <a:p>
            <a:pPr marL="0" indent="0" defTabSz="457206">
              <a:spcBef>
                <a:spcPts val="1000"/>
              </a:spcBef>
              <a:buSzTx/>
              <a:buFontTx/>
              <a:buNone/>
              <a:defRPr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304" name="Straight Connector 16"/>
          <p:cNvSpPr/>
          <p:nvPr/>
        </p:nvSpPr>
        <p:spPr>
          <a:xfrm flipH="1">
            <a:off x="2795334" y="1600200"/>
            <a:ext cx="1" cy="2971801"/>
          </a:xfrm>
          <a:prstGeom prst="line">
            <a:avLst/>
          </a:prstGeom>
          <a:ln w="12700" cap="rnd">
            <a:solidFill>
              <a:srgbClr val="8AD0D6">
                <a:alpha val="40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05" name="Straight Connector 17"/>
          <p:cNvSpPr/>
          <p:nvPr/>
        </p:nvSpPr>
        <p:spPr>
          <a:xfrm flipH="1">
            <a:off x="5223030" y="1600200"/>
            <a:ext cx="1" cy="2975164"/>
          </a:xfrm>
          <a:prstGeom prst="line">
            <a:avLst/>
          </a:prstGeom>
          <a:ln w="12700" cap="rnd">
            <a:solidFill>
              <a:srgbClr val="8AD0D6">
                <a:alpha val="40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06" name="Номер слайда"/>
          <p:cNvSpPr txBox="1"/>
          <p:nvPr>
            <p:ph type="sldNum" sz="quarter" idx="2"/>
          </p:nvPr>
        </p:nvSpPr>
        <p:spPr>
          <a:xfrm>
            <a:off x="7831004" y="274329"/>
            <a:ext cx="499677" cy="523241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Столбец с тремя рисунками">
    <p:bg>
      <p:bgPr>
        <a:gradFill flip="none" rotWithShape="1">
          <a:gsLst>
            <a:gs pos="0">
              <a:srgbClr val="417E6D"/>
            </a:gs>
            <a:gs pos="100000">
              <a:srgbClr val="26414F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Oval 21"/>
          <p:cNvSpPr/>
          <p:nvPr/>
        </p:nvSpPr>
        <p:spPr>
          <a:xfrm>
            <a:off x="6299432" y="1257300"/>
            <a:ext cx="2819401" cy="211455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314" name="Oval 22"/>
          <p:cNvSpPr/>
          <p:nvPr/>
        </p:nvSpPr>
        <p:spPr>
          <a:xfrm>
            <a:off x="5689832" y="-342901"/>
            <a:ext cx="1600201" cy="1200151"/>
          </a:xfrm>
          <a:prstGeom prst="ellipse">
            <a:avLst/>
          </a:prstGeom>
          <a:gradFill>
            <a:gsLst>
              <a:gs pos="0">
                <a:srgbClr val="50B9C1">
                  <a:alpha val="14000"/>
                </a:srgbClr>
              </a:gs>
              <a:gs pos="36000">
                <a:srgbClr val="50B9C1">
                  <a:alpha val="7000"/>
                </a:srgbClr>
              </a:gs>
              <a:gs pos="73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315" name="Oval 23"/>
          <p:cNvSpPr/>
          <p:nvPr/>
        </p:nvSpPr>
        <p:spPr>
          <a:xfrm>
            <a:off x="6299432" y="4572000"/>
            <a:ext cx="990601" cy="742950"/>
          </a:xfrm>
          <a:prstGeom prst="ellipse">
            <a:avLst/>
          </a:prstGeom>
          <a:gradFill>
            <a:gsLst>
              <a:gs pos="0">
                <a:srgbClr val="50B9C1">
                  <a:alpha val="9000"/>
                </a:srgbClr>
              </a:gs>
              <a:gs pos="36000">
                <a:srgbClr val="50B9C1">
                  <a:alpha val="5000"/>
                </a:srgbClr>
              </a:gs>
              <a:gs pos="66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316" name="Oval 19"/>
          <p:cNvSpPr/>
          <p:nvPr/>
        </p:nvSpPr>
        <p:spPr>
          <a:xfrm>
            <a:off x="-153988" y="2000249"/>
            <a:ext cx="4191001" cy="3143251"/>
          </a:xfrm>
          <a:prstGeom prst="ellipse">
            <a:avLst/>
          </a:prstGeom>
          <a:gradFill>
            <a:gsLst>
              <a:gs pos="0">
                <a:srgbClr val="50B9C1">
                  <a:alpha val="11000"/>
                </a:srgbClr>
              </a:gs>
              <a:gs pos="36000">
                <a:srgbClr val="50B9C1">
                  <a:alpha val="10000"/>
                </a:srgbClr>
              </a:gs>
              <a:gs pos="75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317" name="Oval 20"/>
          <p:cNvSpPr/>
          <p:nvPr/>
        </p:nvSpPr>
        <p:spPr>
          <a:xfrm>
            <a:off x="-839788" y="2171699"/>
            <a:ext cx="2362201" cy="1771651"/>
          </a:xfrm>
          <a:prstGeom prst="ellipse">
            <a:avLst/>
          </a:prstGeom>
          <a:gradFill>
            <a:gsLst>
              <a:gs pos="0">
                <a:srgbClr val="50B9C1">
                  <a:alpha val="8000"/>
                </a:srgbClr>
              </a:gs>
              <a:gs pos="36000">
                <a:srgbClr val="50B9C1">
                  <a:alpha val="8000"/>
                </a:srgbClr>
              </a:gs>
              <a:gs pos="72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318" name="Rectangle 18"/>
          <p:cNvSpPr/>
          <p:nvPr/>
        </p:nvSpPr>
        <p:spPr>
          <a:xfrm>
            <a:off x="7745644" y="0"/>
            <a:ext cx="685801" cy="824596"/>
          </a:xfrm>
          <a:prstGeom prst="rect">
            <a:avLst/>
          </a:prstGeom>
          <a:solidFill>
            <a:srgbClr val="B01513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319" name="Текст заголовка"/>
          <p:cNvSpPr txBox="1"/>
          <p:nvPr>
            <p:ph type="title"/>
          </p:nvPr>
        </p:nvSpPr>
        <p:spPr>
          <a:xfrm>
            <a:off x="484709" y="339537"/>
            <a:ext cx="7055382" cy="1050399"/>
          </a:xfrm>
          <a:prstGeom prst="rect">
            <a:avLst/>
          </a:prstGeom>
        </p:spPr>
        <p:txBody>
          <a:bodyPr anchor="t"/>
          <a:lstStyle>
            <a:lvl1pPr algn="l" defTabSz="457206">
              <a:defRPr sz="42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20" name="Уровень текста 1…"/>
          <p:cNvSpPr txBox="1"/>
          <p:nvPr>
            <p:ph type="body" sz="quarter" idx="1"/>
          </p:nvPr>
        </p:nvSpPr>
        <p:spPr>
          <a:xfrm>
            <a:off x="489475" y="3188213"/>
            <a:ext cx="2205613" cy="432198"/>
          </a:xfrm>
          <a:prstGeom prst="rect">
            <a:avLst/>
          </a:prstGeom>
        </p:spPr>
        <p:txBody>
          <a:bodyPr anchor="b"/>
          <a:lstStyle>
            <a:lvl1pPr marL="0" indent="0" defTabSz="457206">
              <a:spcBef>
                <a:spcPts val="1000"/>
              </a:spcBef>
              <a:buSzTx/>
              <a:buFontTx/>
              <a:buNone/>
              <a:defRPr sz="24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457200" defTabSz="457206">
              <a:spcBef>
                <a:spcPts val="1000"/>
              </a:spcBef>
              <a:buSzTx/>
              <a:buFontTx/>
              <a:buNone/>
              <a:defRPr sz="24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914400" defTabSz="457206">
              <a:spcBef>
                <a:spcPts val="1000"/>
              </a:spcBef>
              <a:buSzTx/>
              <a:buFontTx/>
              <a:buNone/>
              <a:defRPr sz="24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371600" defTabSz="457206">
              <a:spcBef>
                <a:spcPts val="1000"/>
              </a:spcBef>
              <a:buSzTx/>
              <a:buFontTx/>
              <a:buNone/>
              <a:defRPr sz="24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828800" defTabSz="457206">
              <a:spcBef>
                <a:spcPts val="1000"/>
              </a:spcBef>
              <a:buSzTx/>
              <a:buFontTx/>
              <a:buNone/>
              <a:defRPr sz="24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21" name="Picture Placeholder 2"/>
          <p:cNvSpPr/>
          <p:nvPr>
            <p:ph type="pic" sz="quarter" idx="13"/>
          </p:nvPr>
        </p:nvSpPr>
        <p:spPr>
          <a:xfrm>
            <a:off x="489474" y="1657350"/>
            <a:ext cx="2205614" cy="1143000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322" name="Text Placeholder 3"/>
          <p:cNvSpPr/>
          <p:nvPr>
            <p:ph type="body" sz="quarter" idx="14"/>
          </p:nvPr>
        </p:nvSpPr>
        <p:spPr>
          <a:xfrm>
            <a:off x="489474" y="3620408"/>
            <a:ext cx="2205614" cy="494393"/>
          </a:xfrm>
          <a:prstGeom prst="rect">
            <a:avLst/>
          </a:prstGeom>
        </p:spPr>
        <p:txBody>
          <a:bodyPr/>
          <a:lstStyle/>
          <a:p>
            <a:pPr marL="0" indent="0" defTabSz="457206">
              <a:spcBef>
                <a:spcPts val="1000"/>
              </a:spcBef>
              <a:buSzTx/>
              <a:buFontTx/>
              <a:buNone/>
              <a:defRPr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323" name="Text Placeholder 4"/>
          <p:cNvSpPr/>
          <p:nvPr>
            <p:ph type="body" sz="quarter" idx="15"/>
          </p:nvPr>
        </p:nvSpPr>
        <p:spPr>
          <a:xfrm>
            <a:off x="2917792" y="3188213"/>
            <a:ext cx="2198467" cy="432198"/>
          </a:xfrm>
          <a:prstGeom prst="rect">
            <a:avLst/>
          </a:prstGeom>
        </p:spPr>
        <p:txBody>
          <a:bodyPr anchor="b"/>
          <a:lstStyle/>
          <a:p>
            <a:pPr marL="0" indent="0" defTabSz="457206">
              <a:spcBef>
                <a:spcPts val="1000"/>
              </a:spcBef>
              <a:buSzTx/>
              <a:buFontTx/>
              <a:buNone/>
              <a:defRPr sz="24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324" name="Picture Placeholder 2"/>
          <p:cNvSpPr/>
          <p:nvPr>
            <p:ph type="pic" sz="quarter" idx="16"/>
          </p:nvPr>
        </p:nvSpPr>
        <p:spPr>
          <a:xfrm>
            <a:off x="2917791" y="1657350"/>
            <a:ext cx="2198467" cy="1143000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325" name="Text Placeholder 3"/>
          <p:cNvSpPr/>
          <p:nvPr>
            <p:ph type="body" sz="quarter" idx="17"/>
          </p:nvPr>
        </p:nvSpPr>
        <p:spPr>
          <a:xfrm>
            <a:off x="2916776" y="3620408"/>
            <a:ext cx="2201379" cy="494393"/>
          </a:xfrm>
          <a:prstGeom prst="rect">
            <a:avLst/>
          </a:prstGeom>
        </p:spPr>
        <p:txBody>
          <a:bodyPr/>
          <a:lstStyle/>
          <a:p>
            <a:pPr marL="0" indent="0" defTabSz="457206">
              <a:spcBef>
                <a:spcPts val="1000"/>
              </a:spcBef>
              <a:buSzTx/>
              <a:buFontTx/>
              <a:buNone/>
              <a:defRPr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326" name="Text Placeholder 4"/>
          <p:cNvSpPr/>
          <p:nvPr>
            <p:ph type="body" sz="quarter" idx="18"/>
          </p:nvPr>
        </p:nvSpPr>
        <p:spPr>
          <a:xfrm>
            <a:off x="5344917" y="3188213"/>
            <a:ext cx="2199659" cy="432198"/>
          </a:xfrm>
          <a:prstGeom prst="rect">
            <a:avLst/>
          </a:prstGeom>
        </p:spPr>
        <p:txBody>
          <a:bodyPr anchor="b"/>
          <a:lstStyle/>
          <a:p>
            <a:pPr marL="0" indent="0" defTabSz="457206">
              <a:spcBef>
                <a:spcPts val="1000"/>
              </a:spcBef>
              <a:buSzTx/>
              <a:buFontTx/>
              <a:buNone/>
              <a:defRPr sz="24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327" name="Picture Placeholder 2"/>
          <p:cNvSpPr/>
          <p:nvPr>
            <p:ph type="pic" sz="quarter" idx="19"/>
          </p:nvPr>
        </p:nvSpPr>
        <p:spPr>
          <a:xfrm>
            <a:off x="5344916" y="1657350"/>
            <a:ext cx="2199658" cy="1143000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328" name="Text Placeholder 3"/>
          <p:cNvSpPr/>
          <p:nvPr>
            <p:ph type="body" sz="quarter" idx="20"/>
          </p:nvPr>
        </p:nvSpPr>
        <p:spPr>
          <a:xfrm>
            <a:off x="5344829" y="3620408"/>
            <a:ext cx="2202572" cy="494393"/>
          </a:xfrm>
          <a:prstGeom prst="rect">
            <a:avLst/>
          </a:prstGeom>
        </p:spPr>
        <p:txBody>
          <a:bodyPr/>
          <a:lstStyle/>
          <a:p>
            <a:pPr marL="0" indent="0" defTabSz="457206">
              <a:spcBef>
                <a:spcPts val="1000"/>
              </a:spcBef>
              <a:buSzTx/>
              <a:buFontTx/>
              <a:buNone/>
              <a:defRPr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329" name="Straight Connector 18"/>
          <p:cNvSpPr/>
          <p:nvPr/>
        </p:nvSpPr>
        <p:spPr>
          <a:xfrm flipH="1">
            <a:off x="2795334" y="1600200"/>
            <a:ext cx="1" cy="2971801"/>
          </a:xfrm>
          <a:prstGeom prst="line">
            <a:avLst/>
          </a:prstGeom>
          <a:ln w="12700" cap="rnd">
            <a:solidFill>
              <a:srgbClr val="8AD0D6">
                <a:alpha val="40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30" name="Straight Connector 19"/>
          <p:cNvSpPr/>
          <p:nvPr/>
        </p:nvSpPr>
        <p:spPr>
          <a:xfrm flipH="1">
            <a:off x="5223030" y="1600200"/>
            <a:ext cx="1" cy="2975164"/>
          </a:xfrm>
          <a:prstGeom prst="line">
            <a:avLst/>
          </a:prstGeom>
          <a:ln w="12700" cap="rnd">
            <a:solidFill>
              <a:srgbClr val="8AD0D6">
                <a:alpha val="40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31" name="Номер слайда"/>
          <p:cNvSpPr txBox="1"/>
          <p:nvPr>
            <p:ph type="sldNum" sz="quarter" idx="2"/>
          </p:nvPr>
        </p:nvSpPr>
        <p:spPr>
          <a:xfrm>
            <a:off x="7831004" y="274329"/>
            <a:ext cx="499677" cy="523241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, схема или организационная диаграмма">
    <p:bg>
      <p:bgPr>
        <a:gradFill flip="none" rotWithShape="1">
          <a:gsLst>
            <a:gs pos="0">
              <a:srgbClr val="417E6D"/>
            </a:gs>
            <a:gs pos="100000">
              <a:srgbClr val="26414F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Oval 21"/>
          <p:cNvSpPr/>
          <p:nvPr/>
        </p:nvSpPr>
        <p:spPr>
          <a:xfrm>
            <a:off x="6299432" y="1257300"/>
            <a:ext cx="2819401" cy="211455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339" name="Oval 22"/>
          <p:cNvSpPr/>
          <p:nvPr/>
        </p:nvSpPr>
        <p:spPr>
          <a:xfrm>
            <a:off x="5689832" y="-342901"/>
            <a:ext cx="1600201" cy="1200151"/>
          </a:xfrm>
          <a:prstGeom prst="ellipse">
            <a:avLst/>
          </a:prstGeom>
          <a:gradFill>
            <a:gsLst>
              <a:gs pos="0">
                <a:srgbClr val="50B9C1">
                  <a:alpha val="14000"/>
                </a:srgbClr>
              </a:gs>
              <a:gs pos="36000">
                <a:srgbClr val="50B9C1">
                  <a:alpha val="7000"/>
                </a:srgbClr>
              </a:gs>
              <a:gs pos="73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340" name="Oval 23"/>
          <p:cNvSpPr/>
          <p:nvPr/>
        </p:nvSpPr>
        <p:spPr>
          <a:xfrm>
            <a:off x="6299432" y="4572000"/>
            <a:ext cx="990601" cy="742950"/>
          </a:xfrm>
          <a:prstGeom prst="ellipse">
            <a:avLst/>
          </a:prstGeom>
          <a:gradFill>
            <a:gsLst>
              <a:gs pos="0">
                <a:srgbClr val="50B9C1">
                  <a:alpha val="9000"/>
                </a:srgbClr>
              </a:gs>
              <a:gs pos="36000">
                <a:srgbClr val="50B9C1">
                  <a:alpha val="5000"/>
                </a:srgbClr>
              </a:gs>
              <a:gs pos="66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341" name="Oval 19"/>
          <p:cNvSpPr/>
          <p:nvPr/>
        </p:nvSpPr>
        <p:spPr>
          <a:xfrm>
            <a:off x="-153988" y="2000249"/>
            <a:ext cx="4191001" cy="3143251"/>
          </a:xfrm>
          <a:prstGeom prst="ellipse">
            <a:avLst/>
          </a:prstGeom>
          <a:gradFill>
            <a:gsLst>
              <a:gs pos="0">
                <a:srgbClr val="50B9C1">
                  <a:alpha val="11000"/>
                </a:srgbClr>
              </a:gs>
              <a:gs pos="36000">
                <a:srgbClr val="50B9C1">
                  <a:alpha val="10000"/>
                </a:srgbClr>
              </a:gs>
              <a:gs pos="75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342" name="Oval 20"/>
          <p:cNvSpPr/>
          <p:nvPr/>
        </p:nvSpPr>
        <p:spPr>
          <a:xfrm>
            <a:off x="-839788" y="2171699"/>
            <a:ext cx="2362201" cy="1771651"/>
          </a:xfrm>
          <a:prstGeom prst="ellipse">
            <a:avLst/>
          </a:prstGeom>
          <a:gradFill>
            <a:gsLst>
              <a:gs pos="0">
                <a:srgbClr val="50B9C1">
                  <a:alpha val="8000"/>
                </a:srgbClr>
              </a:gs>
              <a:gs pos="36000">
                <a:srgbClr val="50B9C1">
                  <a:alpha val="8000"/>
                </a:srgbClr>
              </a:gs>
              <a:gs pos="72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343" name="Rectangle 18"/>
          <p:cNvSpPr/>
          <p:nvPr/>
        </p:nvSpPr>
        <p:spPr>
          <a:xfrm>
            <a:off x="7745644" y="0"/>
            <a:ext cx="685801" cy="824596"/>
          </a:xfrm>
          <a:prstGeom prst="rect">
            <a:avLst/>
          </a:prstGeom>
          <a:solidFill>
            <a:srgbClr val="B01513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344" name="Текст заголовка"/>
          <p:cNvSpPr txBox="1"/>
          <p:nvPr>
            <p:ph type="title"/>
          </p:nvPr>
        </p:nvSpPr>
        <p:spPr>
          <a:xfrm>
            <a:off x="457200" y="342900"/>
            <a:ext cx="8229600" cy="1028700"/>
          </a:xfrm>
          <a:prstGeom prst="rect">
            <a:avLst/>
          </a:prstGeom>
        </p:spPr>
        <p:txBody>
          <a:bodyPr anchor="t"/>
          <a:lstStyle>
            <a:lvl1pPr algn="l" defTabSz="457206">
              <a:defRPr sz="42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45" name="Номер слайда"/>
          <p:cNvSpPr txBox="1"/>
          <p:nvPr>
            <p:ph type="sldNum" sz="quarter" idx="2"/>
          </p:nvPr>
        </p:nvSpPr>
        <p:spPr>
          <a:xfrm>
            <a:off x="7370162" y="4505959"/>
            <a:ext cx="499676" cy="523241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итульный слайд">
    <p:bg>
      <p:bgPr>
        <a:gradFill flip="none" rotWithShape="1">
          <a:gsLst>
            <a:gs pos="0">
              <a:srgbClr val="417E6D"/>
            </a:gs>
            <a:gs pos="100000">
              <a:srgbClr val="26414F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Oval 21"/>
          <p:cNvSpPr/>
          <p:nvPr/>
        </p:nvSpPr>
        <p:spPr>
          <a:xfrm>
            <a:off x="6299432" y="1257300"/>
            <a:ext cx="2819401" cy="211455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353" name="Oval 22"/>
          <p:cNvSpPr/>
          <p:nvPr/>
        </p:nvSpPr>
        <p:spPr>
          <a:xfrm>
            <a:off x="5689832" y="-342901"/>
            <a:ext cx="1600201" cy="1200151"/>
          </a:xfrm>
          <a:prstGeom prst="ellipse">
            <a:avLst/>
          </a:prstGeom>
          <a:gradFill>
            <a:gsLst>
              <a:gs pos="0">
                <a:srgbClr val="50B9C1">
                  <a:alpha val="14000"/>
                </a:srgbClr>
              </a:gs>
              <a:gs pos="36000">
                <a:srgbClr val="50B9C1">
                  <a:alpha val="7000"/>
                </a:srgbClr>
              </a:gs>
              <a:gs pos="73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354" name="Oval 23"/>
          <p:cNvSpPr/>
          <p:nvPr/>
        </p:nvSpPr>
        <p:spPr>
          <a:xfrm>
            <a:off x="6299432" y="4572000"/>
            <a:ext cx="990601" cy="742950"/>
          </a:xfrm>
          <a:prstGeom prst="ellipse">
            <a:avLst/>
          </a:prstGeom>
          <a:gradFill>
            <a:gsLst>
              <a:gs pos="0">
                <a:srgbClr val="50B9C1">
                  <a:alpha val="9000"/>
                </a:srgbClr>
              </a:gs>
              <a:gs pos="36000">
                <a:srgbClr val="50B9C1">
                  <a:alpha val="5000"/>
                </a:srgbClr>
              </a:gs>
              <a:gs pos="66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355" name="Oval 19"/>
          <p:cNvSpPr/>
          <p:nvPr/>
        </p:nvSpPr>
        <p:spPr>
          <a:xfrm>
            <a:off x="-153988" y="2000249"/>
            <a:ext cx="4191001" cy="3143251"/>
          </a:xfrm>
          <a:prstGeom prst="ellipse">
            <a:avLst/>
          </a:prstGeom>
          <a:gradFill>
            <a:gsLst>
              <a:gs pos="0">
                <a:srgbClr val="50B9C1">
                  <a:alpha val="11000"/>
                </a:srgbClr>
              </a:gs>
              <a:gs pos="36000">
                <a:srgbClr val="50B9C1">
                  <a:alpha val="10000"/>
                </a:srgbClr>
              </a:gs>
              <a:gs pos="75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356" name="Oval 20"/>
          <p:cNvSpPr/>
          <p:nvPr/>
        </p:nvSpPr>
        <p:spPr>
          <a:xfrm>
            <a:off x="-839788" y="2171699"/>
            <a:ext cx="2362201" cy="1771651"/>
          </a:xfrm>
          <a:prstGeom prst="ellipse">
            <a:avLst/>
          </a:prstGeom>
          <a:gradFill>
            <a:gsLst>
              <a:gs pos="0">
                <a:srgbClr val="50B9C1">
                  <a:alpha val="8000"/>
                </a:srgbClr>
              </a:gs>
              <a:gs pos="36000">
                <a:srgbClr val="50B9C1">
                  <a:alpha val="8000"/>
                </a:srgbClr>
              </a:gs>
              <a:gs pos="72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357" name="Rectangle 18"/>
          <p:cNvSpPr/>
          <p:nvPr/>
        </p:nvSpPr>
        <p:spPr>
          <a:xfrm>
            <a:off x="7745644" y="-1"/>
            <a:ext cx="685801" cy="824596"/>
          </a:xfrm>
          <a:prstGeom prst="rect">
            <a:avLst/>
          </a:prstGeom>
          <a:solidFill>
            <a:srgbClr val="B01513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358" name="Текст заголовка"/>
          <p:cNvSpPr txBox="1"/>
          <p:nvPr>
            <p:ph type="title"/>
          </p:nvPr>
        </p:nvSpPr>
        <p:spPr>
          <a:xfrm>
            <a:off x="866441" y="1085850"/>
            <a:ext cx="6620969" cy="2497187"/>
          </a:xfrm>
          <a:prstGeom prst="rect">
            <a:avLst/>
          </a:prstGeom>
        </p:spPr>
        <p:txBody>
          <a:bodyPr anchor="b"/>
          <a:lstStyle>
            <a:lvl1pPr algn="l" defTabSz="457206">
              <a:defRPr sz="72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59" name="Уровень текста 1…"/>
          <p:cNvSpPr txBox="1"/>
          <p:nvPr>
            <p:ph type="body" sz="quarter" idx="1"/>
          </p:nvPr>
        </p:nvSpPr>
        <p:spPr>
          <a:xfrm>
            <a:off x="866441" y="3583035"/>
            <a:ext cx="6620969" cy="646066"/>
          </a:xfrm>
          <a:prstGeom prst="rect">
            <a:avLst/>
          </a:prstGeom>
        </p:spPr>
        <p:txBody>
          <a:bodyPr/>
          <a:lstStyle>
            <a:lvl1pPr marL="0" indent="0" defTabSz="457206">
              <a:spcBef>
                <a:spcPts val="1000"/>
              </a:spcBef>
              <a:buSzTx/>
              <a:buFontTx/>
              <a:buNone/>
              <a:defRPr cap="all" sz="20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457200" defTabSz="457206">
              <a:spcBef>
                <a:spcPts val="1000"/>
              </a:spcBef>
              <a:buSzTx/>
              <a:buFontTx/>
              <a:buNone/>
              <a:defRPr cap="all" sz="20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914400" defTabSz="457206">
              <a:spcBef>
                <a:spcPts val="1000"/>
              </a:spcBef>
              <a:buSzTx/>
              <a:buFontTx/>
              <a:buNone/>
              <a:defRPr cap="all" sz="20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371600" defTabSz="457206">
              <a:spcBef>
                <a:spcPts val="1000"/>
              </a:spcBef>
              <a:buSzTx/>
              <a:buFontTx/>
              <a:buNone/>
              <a:defRPr cap="all" sz="20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828800" defTabSz="457206">
              <a:spcBef>
                <a:spcPts val="1000"/>
              </a:spcBef>
              <a:buSzTx/>
              <a:buFontTx/>
              <a:buNone/>
              <a:defRPr cap="all" sz="20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60" name="Номер слайда"/>
          <p:cNvSpPr txBox="1"/>
          <p:nvPr>
            <p:ph type="sldNum" sz="quarter" idx="2"/>
          </p:nvPr>
        </p:nvSpPr>
        <p:spPr>
          <a:xfrm>
            <a:off x="7831000" y="274328"/>
            <a:ext cx="499677" cy="523241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объект">
    <p:bg>
      <p:bgPr>
        <a:gradFill flip="none" rotWithShape="1">
          <a:gsLst>
            <a:gs pos="0">
              <a:srgbClr val="417E6D"/>
            </a:gs>
            <a:gs pos="100000">
              <a:srgbClr val="26414F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Oval 21"/>
          <p:cNvSpPr/>
          <p:nvPr/>
        </p:nvSpPr>
        <p:spPr>
          <a:xfrm>
            <a:off x="6299432" y="1257300"/>
            <a:ext cx="2819401" cy="211455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368" name="Oval 22"/>
          <p:cNvSpPr/>
          <p:nvPr/>
        </p:nvSpPr>
        <p:spPr>
          <a:xfrm>
            <a:off x="5689832" y="-342901"/>
            <a:ext cx="1600201" cy="1200151"/>
          </a:xfrm>
          <a:prstGeom prst="ellipse">
            <a:avLst/>
          </a:prstGeom>
          <a:gradFill>
            <a:gsLst>
              <a:gs pos="0">
                <a:srgbClr val="50B9C1">
                  <a:alpha val="14000"/>
                </a:srgbClr>
              </a:gs>
              <a:gs pos="36000">
                <a:srgbClr val="50B9C1">
                  <a:alpha val="7000"/>
                </a:srgbClr>
              </a:gs>
              <a:gs pos="73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369" name="Oval 23"/>
          <p:cNvSpPr/>
          <p:nvPr/>
        </p:nvSpPr>
        <p:spPr>
          <a:xfrm>
            <a:off x="6299432" y="4572000"/>
            <a:ext cx="990601" cy="742950"/>
          </a:xfrm>
          <a:prstGeom prst="ellipse">
            <a:avLst/>
          </a:prstGeom>
          <a:gradFill>
            <a:gsLst>
              <a:gs pos="0">
                <a:srgbClr val="50B9C1">
                  <a:alpha val="9000"/>
                </a:srgbClr>
              </a:gs>
              <a:gs pos="36000">
                <a:srgbClr val="50B9C1">
                  <a:alpha val="5000"/>
                </a:srgbClr>
              </a:gs>
              <a:gs pos="66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370" name="Oval 19"/>
          <p:cNvSpPr/>
          <p:nvPr/>
        </p:nvSpPr>
        <p:spPr>
          <a:xfrm>
            <a:off x="-153988" y="2000249"/>
            <a:ext cx="4191001" cy="3143251"/>
          </a:xfrm>
          <a:prstGeom prst="ellipse">
            <a:avLst/>
          </a:prstGeom>
          <a:gradFill>
            <a:gsLst>
              <a:gs pos="0">
                <a:srgbClr val="50B9C1">
                  <a:alpha val="11000"/>
                </a:srgbClr>
              </a:gs>
              <a:gs pos="36000">
                <a:srgbClr val="50B9C1">
                  <a:alpha val="10000"/>
                </a:srgbClr>
              </a:gs>
              <a:gs pos="75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371" name="Oval 20"/>
          <p:cNvSpPr/>
          <p:nvPr/>
        </p:nvSpPr>
        <p:spPr>
          <a:xfrm>
            <a:off x="-839788" y="2171699"/>
            <a:ext cx="2362201" cy="1771651"/>
          </a:xfrm>
          <a:prstGeom prst="ellipse">
            <a:avLst/>
          </a:prstGeom>
          <a:gradFill>
            <a:gsLst>
              <a:gs pos="0">
                <a:srgbClr val="50B9C1">
                  <a:alpha val="8000"/>
                </a:srgbClr>
              </a:gs>
              <a:gs pos="36000">
                <a:srgbClr val="50B9C1">
                  <a:alpha val="8000"/>
                </a:srgbClr>
              </a:gs>
              <a:gs pos="72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372" name="Rectangle 18"/>
          <p:cNvSpPr/>
          <p:nvPr/>
        </p:nvSpPr>
        <p:spPr>
          <a:xfrm>
            <a:off x="7745644" y="-1"/>
            <a:ext cx="685801" cy="824596"/>
          </a:xfrm>
          <a:prstGeom prst="rect">
            <a:avLst/>
          </a:prstGeom>
          <a:solidFill>
            <a:srgbClr val="B01513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373" name="Текст заголовка"/>
          <p:cNvSpPr txBox="1"/>
          <p:nvPr>
            <p:ph type="title"/>
          </p:nvPr>
        </p:nvSpPr>
        <p:spPr>
          <a:xfrm>
            <a:off x="484709" y="339537"/>
            <a:ext cx="7055382" cy="1050399"/>
          </a:xfrm>
          <a:prstGeom prst="rect">
            <a:avLst/>
          </a:prstGeom>
        </p:spPr>
        <p:txBody>
          <a:bodyPr anchor="t"/>
          <a:lstStyle>
            <a:lvl1pPr algn="l" defTabSz="457206">
              <a:defRPr sz="42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74" name="Уровень текста 1…"/>
          <p:cNvSpPr txBox="1"/>
          <p:nvPr>
            <p:ph type="body" idx="1"/>
          </p:nvPr>
        </p:nvSpPr>
        <p:spPr>
          <a:xfrm>
            <a:off x="827699" y="1539694"/>
            <a:ext cx="6711655" cy="3146612"/>
          </a:xfrm>
          <a:prstGeom prst="rect">
            <a:avLst/>
          </a:prstGeom>
        </p:spPr>
        <p:txBody>
          <a:bodyPr/>
          <a:lstStyle>
            <a:lvl1pPr marL="342906" indent="-342906" defTabSz="457206">
              <a:spcBef>
                <a:spcPts val="1000"/>
              </a:spcBef>
              <a:buClr>
                <a:srgbClr val="8AD0D6"/>
              </a:buClr>
              <a:buSzPct val="80000"/>
              <a:buFontTx/>
              <a:buChar char=""/>
              <a:defRPr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74712" indent="-317505" defTabSz="457206">
              <a:spcBef>
                <a:spcPts val="1000"/>
              </a:spcBef>
              <a:buClr>
                <a:srgbClr val="8AD0D6"/>
              </a:buClr>
              <a:buSzPct val="80000"/>
              <a:buFontTx/>
              <a:buChar char=""/>
              <a:defRPr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70" indent="-285754" defTabSz="457206">
              <a:spcBef>
                <a:spcPts val="1000"/>
              </a:spcBef>
              <a:buClr>
                <a:srgbClr val="8AD0D6"/>
              </a:buClr>
              <a:buSzPct val="80000"/>
              <a:buFontTx/>
              <a:buChar char=""/>
              <a:defRPr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98200" indent="-326577" defTabSz="457206">
              <a:spcBef>
                <a:spcPts val="1000"/>
              </a:spcBef>
              <a:buClr>
                <a:srgbClr val="8AD0D6"/>
              </a:buClr>
              <a:buSzPct val="80000"/>
              <a:buFontTx/>
              <a:buChar char=""/>
              <a:defRPr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155407" indent="-326577" defTabSz="457206">
              <a:spcBef>
                <a:spcPts val="1000"/>
              </a:spcBef>
              <a:buClr>
                <a:srgbClr val="8AD0D6"/>
              </a:buClr>
              <a:buSzPct val="80000"/>
              <a:buFontTx/>
              <a:buChar char=""/>
              <a:defRPr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75" name="Номер слайда"/>
          <p:cNvSpPr txBox="1"/>
          <p:nvPr>
            <p:ph type="sldNum" sz="quarter" idx="2"/>
          </p:nvPr>
        </p:nvSpPr>
        <p:spPr>
          <a:xfrm>
            <a:off x="7831000" y="274328"/>
            <a:ext cx="499677" cy="523241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раздела">
    <p:bg>
      <p:bgPr>
        <a:gradFill flip="none" rotWithShape="1">
          <a:gsLst>
            <a:gs pos="0">
              <a:srgbClr val="417E6D"/>
            </a:gs>
            <a:gs pos="100000">
              <a:srgbClr val="26414F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Oval 21"/>
          <p:cNvSpPr/>
          <p:nvPr/>
        </p:nvSpPr>
        <p:spPr>
          <a:xfrm>
            <a:off x="6299432" y="1257300"/>
            <a:ext cx="2819401" cy="211455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383" name="Oval 22"/>
          <p:cNvSpPr/>
          <p:nvPr/>
        </p:nvSpPr>
        <p:spPr>
          <a:xfrm>
            <a:off x="5689832" y="-342901"/>
            <a:ext cx="1600201" cy="1200151"/>
          </a:xfrm>
          <a:prstGeom prst="ellipse">
            <a:avLst/>
          </a:prstGeom>
          <a:gradFill>
            <a:gsLst>
              <a:gs pos="0">
                <a:srgbClr val="50B9C1">
                  <a:alpha val="14000"/>
                </a:srgbClr>
              </a:gs>
              <a:gs pos="36000">
                <a:srgbClr val="50B9C1">
                  <a:alpha val="7000"/>
                </a:srgbClr>
              </a:gs>
              <a:gs pos="73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384" name="Oval 23"/>
          <p:cNvSpPr/>
          <p:nvPr/>
        </p:nvSpPr>
        <p:spPr>
          <a:xfrm>
            <a:off x="6299432" y="4572000"/>
            <a:ext cx="990601" cy="742950"/>
          </a:xfrm>
          <a:prstGeom prst="ellipse">
            <a:avLst/>
          </a:prstGeom>
          <a:gradFill>
            <a:gsLst>
              <a:gs pos="0">
                <a:srgbClr val="50B9C1">
                  <a:alpha val="9000"/>
                </a:srgbClr>
              </a:gs>
              <a:gs pos="36000">
                <a:srgbClr val="50B9C1">
                  <a:alpha val="5000"/>
                </a:srgbClr>
              </a:gs>
              <a:gs pos="66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385" name="Oval 19"/>
          <p:cNvSpPr/>
          <p:nvPr/>
        </p:nvSpPr>
        <p:spPr>
          <a:xfrm>
            <a:off x="-153988" y="2000249"/>
            <a:ext cx="4191001" cy="3143251"/>
          </a:xfrm>
          <a:prstGeom prst="ellipse">
            <a:avLst/>
          </a:prstGeom>
          <a:gradFill>
            <a:gsLst>
              <a:gs pos="0">
                <a:srgbClr val="50B9C1">
                  <a:alpha val="11000"/>
                </a:srgbClr>
              </a:gs>
              <a:gs pos="36000">
                <a:srgbClr val="50B9C1">
                  <a:alpha val="10000"/>
                </a:srgbClr>
              </a:gs>
              <a:gs pos="75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386" name="Oval 20"/>
          <p:cNvSpPr/>
          <p:nvPr/>
        </p:nvSpPr>
        <p:spPr>
          <a:xfrm>
            <a:off x="-839788" y="2171699"/>
            <a:ext cx="2362201" cy="1771651"/>
          </a:xfrm>
          <a:prstGeom prst="ellipse">
            <a:avLst/>
          </a:prstGeom>
          <a:gradFill>
            <a:gsLst>
              <a:gs pos="0">
                <a:srgbClr val="50B9C1">
                  <a:alpha val="8000"/>
                </a:srgbClr>
              </a:gs>
              <a:gs pos="36000">
                <a:srgbClr val="50B9C1">
                  <a:alpha val="8000"/>
                </a:srgbClr>
              </a:gs>
              <a:gs pos="72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387" name="Rectangle 18"/>
          <p:cNvSpPr/>
          <p:nvPr/>
        </p:nvSpPr>
        <p:spPr>
          <a:xfrm>
            <a:off x="7745644" y="-1"/>
            <a:ext cx="685801" cy="824596"/>
          </a:xfrm>
          <a:prstGeom prst="rect">
            <a:avLst/>
          </a:prstGeom>
          <a:solidFill>
            <a:srgbClr val="B01513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388" name="Текст заголовка"/>
          <p:cNvSpPr txBox="1"/>
          <p:nvPr>
            <p:ph type="title"/>
          </p:nvPr>
        </p:nvSpPr>
        <p:spPr>
          <a:xfrm>
            <a:off x="866444" y="2146300"/>
            <a:ext cx="6620968" cy="1436736"/>
          </a:xfrm>
          <a:prstGeom prst="rect">
            <a:avLst/>
          </a:prstGeom>
        </p:spPr>
        <p:txBody>
          <a:bodyPr anchor="b"/>
          <a:lstStyle>
            <a:lvl1pPr algn="l" defTabSz="457206">
              <a:defRPr sz="40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89" name="Уровень текста 1…"/>
          <p:cNvSpPr txBox="1"/>
          <p:nvPr>
            <p:ph type="body" sz="quarter" idx="1"/>
          </p:nvPr>
        </p:nvSpPr>
        <p:spPr>
          <a:xfrm>
            <a:off x="866441" y="3583035"/>
            <a:ext cx="6620969" cy="645301"/>
          </a:xfrm>
          <a:prstGeom prst="rect">
            <a:avLst/>
          </a:prstGeom>
        </p:spPr>
        <p:txBody>
          <a:bodyPr/>
          <a:lstStyle>
            <a:lvl1pPr marL="0" indent="0" defTabSz="457206">
              <a:spcBef>
                <a:spcPts val="1000"/>
              </a:spcBef>
              <a:buSzTx/>
              <a:buFontTx/>
              <a:buNone/>
              <a:defRPr cap="all" sz="20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457200" defTabSz="457206">
              <a:spcBef>
                <a:spcPts val="1000"/>
              </a:spcBef>
              <a:buSzTx/>
              <a:buFontTx/>
              <a:buNone/>
              <a:defRPr cap="all" sz="20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914400" defTabSz="457206">
              <a:spcBef>
                <a:spcPts val="1000"/>
              </a:spcBef>
              <a:buSzTx/>
              <a:buFontTx/>
              <a:buNone/>
              <a:defRPr cap="all" sz="20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371600" defTabSz="457206">
              <a:spcBef>
                <a:spcPts val="1000"/>
              </a:spcBef>
              <a:buSzTx/>
              <a:buFontTx/>
              <a:buNone/>
              <a:defRPr cap="all" sz="20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828800" defTabSz="457206">
              <a:spcBef>
                <a:spcPts val="1000"/>
              </a:spcBef>
              <a:buSzTx/>
              <a:buFontTx/>
              <a:buNone/>
              <a:defRPr cap="all" sz="20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90" name="Номер слайда"/>
          <p:cNvSpPr txBox="1"/>
          <p:nvPr>
            <p:ph type="sldNum" sz="quarter" idx="2"/>
          </p:nvPr>
        </p:nvSpPr>
        <p:spPr>
          <a:xfrm>
            <a:off x="7831000" y="274328"/>
            <a:ext cx="499677" cy="523241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Два объекта">
    <p:bg>
      <p:bgPr>
        <a:gradFill flip="none" rotWithShape="1">
          <a:gsLst>
            <a:gs pos="0">
              <a:srgbClr val="417E6D"/>
            </a:gs>
            <a:gs pos="100000">
              <a:srgbClr val="26414F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Oval 21"/>
          <p:cNvSpPr/>
          <p:nvPr/>
        </p:nvSpPr>
        <p:spPr>
          <a:xfrm>
            <a:off x="6299432" y="1257300"/>
            <a:ext cx="2819401" cy="211455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398" name="Oval 22"/>
          <p:cNvSpPr/>
          <p:nvPr/>
        </p:nvSpPr>
        <p:spPr>
          <a:xfrm>
            <a:off x="5689832" y="-342901"/>
            <a:ext cx="1600201" cy="1200151"/>
          </a:xfrm>
          <a:prstGeom prst="ellipse">
            <a:avLst/>
          </a:prstGeom>
          <a:gradFill>
            <a:gsLst>
              <a:gs pos="0">
                <a:srgbClr val="50B9C1">
                  <a:alpha val="14000"/>
                </a:srgbClr>
              </a:gs>
              <a:gs pos="36000">
                <a:srgbClr val="50B9C1">
                  <a:alpha val="7000"/>
                </a:srgbClr>
              </a:gs>
              <a:gs pos="73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399" name="Oval 23"/>
          <p:cNvSpPr/>
          <p:nvPr/>
        </p:nvSpPr>
        <p:spPr>
          <a:xfrm>
            <a:off x="6299432" y="4572000"/>
            <a:ext cx="990601" cy="742950"/>
          </a:xfrm>
          <a:prstGeom prst="ellipse">
            <a:avLst/>
          </a:prstGeom>
          <a:gradFill>
            <a:gsLst>
              <a:gs pos="0">
                <a:srgbClr val="50B9C1">
                  <a:alpha val="9000"/>
                </a:srgbClr>
              </a:gs>
              <a:gs pos="36000">
                <a:srgbClr val="50B9C1">
                  <a:alpha val="5000"/>
                </a:srgbClr>
              </a:gs>
              <a:gs pos="66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400" name="Oval 19"/>
          <p:cNvSpPr/>
          <p:nvPr/>
        </p:nvSpPr>
        <p:spPr>
          <a:xfrm>
            <a:off x="-153988" y="2000249"/>
            <a:ext cx="4191001" cy="3143251"/>
          </a:xfrm>
          <a:prstGeom prst="ellipse">
            <a:avLst/>
          </a:prstGeom>
          <a:gradFill>
            <a:gsLst>
              <a:gs pos="0">
                <a:srgbClr val="50B9C1">
                  <a:alpha val="11000"/>
                </a:srgbClr>
              </a:gs>
              <a:gs pos="36000">
                <a:srgbClr val="50B9C1">
                  <a:alpha val="10000"/>
                </a:srgbClr>
              </a:gs>
              <a:gs pos="75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401" name="Oval 20"/>
          <p:cNvSpPr/>
          <p:nvPr/>
        </p:nvSpPr>
        <p:spPr>
          <a:xfrm>
            <a:off x="-839788" y="2171699"/>
            <a:ext cx="2362201" cy="1771651"/>
          </a:xfrm>
          <a:prstGeom prst="ellipse">
            <a:avLst/>
          </a:prstGeom>
          <a:gradFill>
            <a:gsLst>
              <a:gs pos="0">
                <a:srgbClr val="50B9C1">
                  <a:alpha val="8000"/>
                </a:srgbClr>
              </a:gs>
              <a:gs pos="36000">
                <a:srgbClr val="50B9C1">
                  <a:alpha val="8000"/>
                </a:srgbClr>
              </a:gs>
              <a:gs pos="72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402" name="Rectangle 18"/>
          <p:cNvSpPr/>
          <p:nvPr/>
        </p:nvSpPr>
        <p:spPr>
          <a:xfrm>
            <a:off x="7745644" y="-1"/>
            <a:ext cx="685801" cy="824596"/>
          </a:xfrm>
          <a:prstGeom prst="rect">
            <a:avLst/>
          </a:prstGeom>
          <a:solidFill>
            <a:srgbClr val="B01513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403" name="Текст заголовка"/>
          <p:cNvSpPr txBox="1"/>
          <p:nvPr>
            <p:ph type="title"/>
          </p:nvPr>
        </p:nvSpPr>
        <p:spPr>
          <a:xfrm>
            <a:off x="484709" y="339537"/>
            <a:ext cx="7055382" cy="1050399"/>
          </a:xfrm>
          <a:prstGeom prst="rect">
            <a:avLst/>
          </a:prstGeom>
        </p:spPr>
        <p:txBody>
          <a:bodyPr anchor="t"/>
          <a:lstStyle>
            <a:lvl1pPr algn="l" defTabSz="457206">
              <a:defRPr sz="42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404" name="Уровень текста 1…"/>
          <p:cNvSpPr txBox="1"/>
          <p:nvPr>
            <p:ph type="body" sz="half" idx="1"/>
          </p:nvPr>
        </p:nvSpPr>
        <p:spPr>
          <a:xfrm>
            <a:off x="827701" y="1545432"/>
            <a:ext cx="3298114" cy="3146824"/>
          </a:xfrm>
          <a:prstGeom prst="rect">
            <a:avLst/>
          </a:prstGeom>
        </p:spPr>
        <p:txBody>
          <a:bodyPr/>
          <a:lstStyle>
            <a:lvl1pPr marL="342906" indent="-342906" defTabSz="457206">
              <a:spcBef>
                <a:spcPts val="1000"/>
              </a:spcBef>
              <a:buClr>
                <a:srgbClr val="8AD0D6"/>
              </a:buClr>
              <a:buSzPct val="80000"/>
              <a:buFontTx/>
              <a:buChar char=""/>
              <a:def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78681" indent="-321474" defTabSz="457206">
              <a:spcBef>
                <a:spcPts val="1000"/>
              </a:spcBef>
              <a:buClr>
                <a:srgbClr val="8AD0D6"/>
              </a:buClr>
              <a:buSzPct val="80000"/>
              <a:buFontTx/>
              <a:buChar char=""/>
              <a:def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8335" indent="-293919" defTabSz="457206">
              <a:spcBef>
                <a:spcPts val="1000"/>
              </a:spcBef>
              <a:buClr>
                <a:srgbClr val="8AD0D6"/>
              </a:buClr>
              <a:buSzPct val="80000"/>
              <a:buFontTx/>
              <a:buChar char=""/>
              <a:def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714529" indent="-342906" defTabSz="457206">
              <a:spcBef>
                <a:spcPts val="1000"/>
              </a:spcBef>
              <a:buClr>
                <a:srgbClr val="8AD0D6"/>
              </a:buClr>
              <a:buSzPct val="80000"/>
              <a:buFontTx/>
              <a:buChar char=""/>
              <a:def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171736" indent="-342906" defTabSz="457206">
              <a:spcBef>
                <a:spcPts val="1000"/>
              </a:spcBef>
              <a:buClr>
                <a:srgbClr val="8AD0D6"/>
              </a:buClr>
              <a:buSzPct val="80000"/>
              <a:buFontTx/>
              <a:buChar char=""/>
              <a:def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5" name="Номер слайда"/>
          <p:cNvSpPr txBox="1"/>
          <p:nvPr>
            <p:ph type="sldNum" sz="quarter" idx="2"/>
          </p:nvPr>
        </p:nvSpPr>
        <p:spPr>
          <a:xfrm>
            <a:off x="7831000" y="274328"/>
            <a:ext cx="499677" cy="523241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/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0" name="Уровень текста 1…"/>
          <p:cNvSpPr txBox="1"/>
          <p:nvPr>
            <p:ph type="body" sz="quarter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Сравнение">
    <p:bg>
      <p:bgPr>
        <a:gradFill flip="none" rotWithShape="1">
          <a:gsLst>
            <a:gs pos="0">
              <a:srgbClr val="417E6D"/>
            </a:gs>
            <a:gs pos="100000">
              <a:srgbClr val="26414F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Oval 21"/>
          <p:cNvSpPr/>
          <p:nvPr/>
        </p:nvSpPr>
        <p:spPr>
          <a:xfrm>
            <a:off x="6299432" y="1257300"/>
            <a:ext cx="2819401" cy="211455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413" name="Oval 22"/>
          <p:cNvSpPr/>
          <p:nvPr/>
        </p:nvSpPr>
        <p:spPr>
          <a:xfrm>
            <a:off x="5689832" y="-342901"/>
            <a:ext cx="1600201" cy="1200151"/>
          </a:xfrm>
          <a:prstGeom prst="ellipse">
            <a:avLst/>
          </a:prstGeom>
          <a:gradFill>
            <a:gsLst>
              <a:gs pos="0">
                <a:srgbClr val="50B9C1">
                  <a:alpha val="14000"/>
                </a:srgbClr>
              </a:gs>
              <a:gs pos="36000">
                <a:srgbClr val="50B9C1">
                  <a:alpha val="7000"/>
                </a:srgbClr>
              </a:gs>
              <a:gs pos="73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414" name="Oval 23"/>
          <p:cNvSpPr/>
          <p:nvPr/>
        </p:nvSpPr>
        <p:spPr>
          <a:xfrm>
            <a:off x="6299432" y="4572000"/>
            <a:ext cx="990601" cy="742950"/>
          </a:xfrm>
          <a:prstGeom prst="ellipse">
            <a:avLst/>
          </a:prstGeom>
          <a:gradFill>
            <a:gsLst>
              <a:gs pos="0">
                <a:srgbClr val="50B9C1">
                  <a:alpha val="9000"/>
                </a:srgbClr>
              </a:gs>
              <a:gs pos="36000">
                <a:srgbClr val="50B9C1">
                  <a:alpha val="5000"/>
                </a:srgbClr>
              </a:gs>
              <a:gs pos="66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415" name="Oval 19"/>
          <p:cNvSpPr/>
          <p:nvPr/>
        </p:nvSpPr>
        <p:spPr>
          <a:xfrm>
            <a:off x="-153988" y="2000249"/>
            <a:ext cx="4191001" cy="3143251"/>
          </a:xfrm>
          <a:prstGeom prst="ellipse">
            <a:avLst/>
          </a:prstGeom>
          <a:gradFill>
            <a:gsLst>
              <a:gs pos="0">
                <a:srgbClr val="50B9C1">
                  <a:alpha val="11000"/>
                </a:srgbClr>
              </a:gs>
              <a:gs pos="36000">
                <a:srgbClr val="50B9C1">
                  <a:alpha val="10000"/>
                </a:srgbClr>
              </a:gs>
              <a:gs pos="75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416" name="Oval 20"/>
          <p:cNvSpPr/>
          <p:nvPr/>
        </p:nvSpPr>
        <p:spPr>
          <a:xfrm>
            <a:off x="-839788" y="2171699"/>
            <a:ext cx="2362201" cy="1771651"/>
          </a:xfrm>
          <a:prstGeom prst="ellipse">
            <a:avLst/>
          </a:prstGeom>
          <a:gradFill>
            <a:gsLst>
              <a:gs pos="0">
                <a:srgbClr val="50B9C1">
                  <a:alpha val="8000"/>
                </a:srgbClr>
              </a:gs>
              <a:gs pos="36000">
                <a:srgbClr val="50B9C1">
                  <a:alpha val="8000"/>
                </a:srgbClr>
              </a:gs>
              <a:gs pos="72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417" name="Rectangle 18"/>
          <p:cNvSpPr/>
          <p:nvPr/>
        </p:nvSpPr>
        <p:spPr>
          <a:xfrm>
            <a:off x="7745644" y="-1"/>
            <a:ext cx="685801" cy="824596"/>
          </a:xfrm>
          <a:prstGeom prst="rect">
            <a:avLst/>
          </a:prstGeom>
          <a:solidFill>
            <a:srgbClr val="B01513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418" name="Текст заголовка"/>
          <p:cNvSpPr txBox="1"/>
          <p:nvPr>
            <p:ph type="title"/>
          </p:nvPr>
        </p:nvSpPr>
        <p:spPr>
          <a:xfrm>
            <a:off x="484709" y="339537"/>
            <a:ext cx="7055382" cy="1050399"/>
          </a:xfrm>
          <a:prstGeom prst="rect">
            <a:avLst/>
          </a:prstGeom>
        </p:spPr>
        <p:txBody>
          <a:bodyPr anchor="t"/>
          <a:lstStyle>
            <a:lvl1pPr algn="l" defTabSz="457206">
              <a:defRPr sz="42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419" name="Уровень текста 1…"/>
          <p:cNvSpPr txBox="1"/>
          <p:nvPr>
            <p:ph type="body" sz="quarter" idx="1"/>
          </p:nvPr>
        </p:nvSpPr>
        <p:spPr>
          <a:xfrm>
            <a:off x="827699" y="1428750"/>
            <a:ext cx="3298113" cy="432198"/>
          </a:xfrm>
          <a:prstGeom prst="rect">
            <a:avLst/>
          </a:prstGeom>
        </p:spPr>
        <p:txBody>
          <a:bodyPr anchor="b"/>
          <a:lstStyle>
            <a:lvl1pPr marL="0" indent="0" defTabSz="457206">
              <a:spcBef>
                <a:spcPts val="1000"/>
              </a:spcBef>
              <a:buSzTx/>
              <a:buFontTx/>
              <a:buNone/>
              <a:defRPr sz="24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457200" defTabSz="457206">
              <a:spcBef>
                <a:spcPts val="1000"/>
              </a:spcBef>
              <a:buSzTx/>
              <a:buFontTx/>
              <a:buNone/>
              <a:defRPr sz="24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914400" defTabSz="457206">
              <a:spcBef>
                <a:spcPts val="1000"/>
              </a:spcBef>
              <a:buSzTx/>
              <a:buFontTx/>
              <a:buNone/>
              <a:defRPr sz="24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371600" defTabSz="457206">
              <a:spcBef>
                <a:spcPts val="1000"/>
              </a:spcBef>
              <a:buSzTx/>
              <a:buFontTx/>
              <a:buNone/>
              <a:defRPr sz="24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828800" defTabSz="457206">
              <a:spcBef>
                <a:spcPts val="1000"/>
              </a:spcBef>
              <a:buSzTx/>
              <a:buFontTx/>
              <a:buNone/>
              <a:defRPr sz="24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20" name="Text Placeholder 4"/>
          <p:cNvSpPr/>
          <p:nvPr>
            <p:ph type="body" sz="quarter" idx="13"/>
          </p:nvPr>
        </p:nvSpPr>
        <p:spPr>
          <a:xfrm>
            <a:off x="4241977" y="1428749"/>
            <a:ext cx="3298114" cy="432199"/>
          </a:xfrm>
          <a:prstGeom prst="rect">
            <a:avLst/>
          </a:prstGeom>
        </p:spPr>
        <p:txBody>
          <a:bodyPr anchor="b"/>
          <a:lstStyle/>
          <a:p>
            <a:pPr marL="0" indent="0" defTabSz="457206">
              <a:spcBef>
                <a:spcPts val="1000"/>
              </a:spcBef>
              <a:buSzTx/>
              <a:buFontTx/>
              <a:buNone/>
              <a:defRPr sz="24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421" name="Номер слайда"/>
          <p:cNvSpPr txBox="1"/>
          <p:nvPr>
            <p:ph type="sldNum" sz="quarter" idx="2"/>
          </p:nvPr>
        </p:nvSpPr>
        <p:spPr>
          <a:xfrm>
            <a:off x="7831000" y="274328"/>
            <a:ext cx="499677" cy="523241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олько заголовок">
    <p:bg>
      <p:bgPr>
        <a:gradFill flip="none" rotWithShape="1">
          <a:gsLst>
            <a:gs pos="0">
              <a:srgbClr val="417E6D"/>
            </a:gs>
            <a:gs pos="100000">
              <a:srgbClr val="26414F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Oval 21"/>
          <p:cNvSpPr/>
          <p:nvPr/>
        </p:nvSpPr>
        <p:spPr>
          <a:xfrm>
            <a:off x="6299432" y="1257300"/>
            <a:ext cx="2819401" cy="211455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429" name="Oval 22"/>
          <p:cNvSpPr/>
          <p:nvPr/>
        </p:nvSpPr>
        <p:spPr>
          <a:xfrm>
            <a:off x="5689832" y="-342901"/>
            <a:ext cx="1600201" cy="1200151"/>
          </a:xfrm>
          <a:prstGeom prst="ellipse">
            <a:avLst/>
          </a:prstGeom>
          <a:gradFill>
            <a:gsLst>
              <a:gs pos="0">
                <a:srgbClr val="50B9C1">
                  <a:alpha val="14000"/>
                </a:srgbClr>
              </a:gs>
              <a:gs pos="36000">
                <a:srgbClr val="50B9C1">
                  <a:alpha val="7000"/>
                </a:srgbClr>
              </a:gs>
              <a:gs pos="73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430" name="Oval 23"/>
          <p:cNvSpPr/>
          <p:nvPr/>
        </p:nvSpPr>
        <p:spPr>
          <a:xfrm>
            <a:off x="6299432" y="4572000"/>
            <a:ext cx="990601" cy="742950"/>
          </a:xfrm>
          <a:prstGeom prst="ellipse">
            <a:avLst/>
          </a:prstGeom>
          <a:gradFill>
            <a:gsLst>
              <a:gs pos="0">
                <a:srgbClr val="50B9C1">
                  <a:alpha val="9000"/>
                </a:srgbClr>
              </a:gs>
              <a:gs pos="36000">
                <a:srgbClr val="50B9C1">
                  <a:alpha val="5000"/>
                </a:srgbClr>
              </a:gs>
              <a:gs pos="66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431" name="Oval 19"/>
          <p:cNvSpPr/>
          <p:nvPr/>
        </p:nvSpPr>
        <p:spPr>
          <a:xfrm>
            <a:off x="-153988" y="2000249"/>
            <a:ext cx="4191001" cy="3143251"/>
          </a:xfrm>
          <a:prstGeom prst="ellipse">
            <a:avLst/>
          </a:prstGeom>
          <a:gradFill>
            <a:gsLst>
              <a:gs pos="0">
                <a:srgbClr val="50B9C1">
                  <a:alpha val="11000"/>
                </a:srgbClr>
              </a:gs>
              <a:gs pos="36000">
                <a:srgbClr val="50B9C1">
                  <a:alpha val="10000"/>
                </a:srgbClr>
              </a:gs>
              <a:gs pos="75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432" name="Oval 20"/>
          <p:cNvSpPr/>
          <p:nvPr/>
        </p:nvSpPr>
        <p:spPr>
          <a:xfrm>
            <a:off x="-839788" y="2171699"/>
            <a:ext cx="2362201" cy="1771651"/>
          </a:xfrm>
          <a:prstGeom prst="ellipse">
            <a:avLst/>
          </a:prstGeom>
          <a:gradFill>
            <a:gsLst>
              <a:gs pos="0">
                <a:srgbClr val="50B9C1">
                  <a:alpha val="8000"/>
                </a:srgbClr>
              </a:gs>
              <a:gs pos="36000">
                <a:srgbClr val="50B9C1">
                  <a:alpha val="8000"/>
                </a:srgbClr>
              </a:gs>
              <a:gs pos="72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433" name="Rectangle 18"/>
          <p:cNvSpPr/>
          <p:nvPr/>
        </p:nvSpPr>
        <p:spPr>
          <a:xfrm>
            <a:off x="7745644" y="-1"/>
            <a:ext cx="685801" cy="824596"/>
          </a:xfrm>
          <a:prstGeom prst="rect">
            <a:avLst/>
          </a:prstGeom>
          <a:solidFill>
            <a:srgbClr val="B01513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434" name="Текст заголовка"/>
          <p:cNvSpPr txBox="1"/>
          <p:nvPr>
            <p:ph type="title"/>
          </p:nvPr>
        </p:nvSpPr>
        <p:spPr>
          <a:xfrm>
            <a:off x="484709" y="339537"/>
            <a:ext cx="7055382" cy="1050399"/>
          </a:xfrm>
          <a:prstGeom prst="rect">
            <a:avLst/>
          </a:prstGeom>
        </p:spPr>
        <p:txBody>
          <a:bodyPr anchor="t"/>
          <a:lstStyle>
            <a:lvl1pPr algn="l" defTabSz="457206">
              <a:defRPr sz="42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435" name="Номер слайда"/>
          <p:cNvSpPr txBox="1"/>
          <p:nvPr>
            <p:ph type="sldNum" sz="quarter" idx="2"/>
          </p:nvPr>
        </p:nvSpPr>
        <p:spPr>
          <a:xfrm>
            <a:off x="7831000" y="274328"/>
            <a:ext cx="499677" cy="523241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стой слайд">
    <p:bg>
      <p:bgPr>
        <a:gradFill flip="none" rotWithShape="1">
          <a:gsLst>
            <a:gs pos="0">
              <a:srgbClr val="417E6D"/>
            </a:gs>
            <a:gs pos="100000">
              <a:srgbClr val="26414F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Oval 21"/>
          <p:cNvSpPr/>
          <p:nvPr/>
        </p:nvSpPr>
        <p:spPr>
          <a:xfrm>
            <a:off x="6299432" y="1257300"/>
            <a:ext cx="2819401" cy="211455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443" name="Oval 22"/>
          <p:cNvSpPr/>
          <p:nvPr/>
        </p:nvSpPr>
        <p:spPr>
          <a:xfrm>
            <a:off x="5689832" y="-342901"/>
            <a:ext cx="1600201" cy="1200151"/>
          </a:xfrm>
          <a:prstGeom prst="ellipse">
            <a:avLst/>
          </a:prstGeom>
          <a:gradFill>
            <a:gsLst>
              <a:gs pos="0">
                <a:srgbClr val="50B9C1">
                  <a:alpha val="14000"/>
                </a:srgbClr>
              </a:gs>
              <a:gs pos="36000">
                <a:srgbClr val="50B9C1">
                  <a:alpha val="7000"/>
                </a:srgbClr>
              </a:gs>
              <a:gs pos="73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444" name="Oval 23"/>
          <p:cNvSpPr/>
          <p:nvPr/>
        </p:nvSpPr>
        <p:spPr>
          <a:xfrm>
            <a:off x="6299432" y="4572000"/>
            <a:ext cx="990601" cy="742950"/>
          </a:xfrm>
          <a:prstGeom prst="ellipse">
            <a:avLst/>
          </a:prstGeom>
          <a:gradFill>
            <a:gsLst>
              <a:gs pos="0">
                <a:srgbClr val="50B9C1">
                  <a:alpha val="9000"/>
                </a:srgbClr>
              </a:gs>
              <a:gs pos="36000">
                <a:srgbClr val="50B9C1">
                  <a:alpha val="5000"/>
                </a:srgbClr>
              </a:gs>
              <a:gs pos="66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445" name="Oval 19"/>
          <p:cNvSpPr/>
          <p:nvPr/>
        </p:nvSpPr>
        <p:spPr>
          <a:xfrm>
            <a:off x="-153988" y="2000249"/>
            <a:ext cx="4191001" cy="3143251"/>
          </a:xfrm>
          <a:prstGeom prst="ellipse">
            <a:avLst/>
          </a:prstGeom>
          <a:gradFill>
            <a:gsLst>
              <a:gs pos="0">
                <a:srgbClr val="50B9C1">
                  <a:alpha val="11000"/>
                </a:srgbClr>
              </a:gs>
              <a:gs pos="36000">
                <a:srgbClr val="50B9C1">
                  <a:alpha val="10000"/>
                </a:srgbClr>
              </a:gs>
              <a:gs pos="75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446" name="Oval 20"/>
          <p:cNvSpPr/>
          <p:nvPr/>
        </p:nvSpPr>
        <p:spPr>
          <a:xfrm>
            <a:off x="-839788" y="2171699"/>
            <a:ext cx="2362201" cy="1771651"/>
          </a:xfrm>
          <a:prstGeom prst="ellipse">
            <a:avLst/>
          </a:prstGeom>
          <a:gradFill>
            <a:gsLst>
              <a:gs pos="0">
                <a:srgbClr val="50B9C1">
                  <a:alpha val="8000"/>
                </a:srgbClr>
              </a:gs>
              <a:gs pos="36000">
                <a:srgbClr val="50B9C1">
                  <a:alpha val="8000"/>
                </a:srgbClr>
              </a:gs>
              <a:gs pos="72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447" name="Rectangle 18"/>
          <p:cNvSpPr/>
          <p:nvPr/>
        </p:nvSpPr>
        <p:spPr>
          <a:xfrm>
            <a:off x="7745644" y="-1"/>
            <a:ext cx="685801" cy="824596"/>
          </a:xfrm>
          <a:prstGeom prst="rect">
            <a:avLst/>
          </a:prstGeom>
          <a:solidFill>
            <a:srgbClr val="B01513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448" name="Номер слайда"/>
          <p:cNvSpPr txBox="1"/>
          <p:nvPr>
            <p:ph type="sldNum" sz="quarter" idx="2"/>
          </p:nvPr>
        </p:nvSpPr>
        <p:spPr>
          <a:xfrm>
            <a:off x="7831000" y="274328"/>
            <a:ext cx="499677" cy="523241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Объект с подписью">
    <p:bg>
      <p:bgPr>
        <a:gradFill flip="none" rotWithShape="1">
          <a:gsLst>
            <a:gs pos="0">
              <a:srgbClr val="417E6D"/>
            </a:gs>
            <a:gs pos="100000">
              <a:srgbClr val="26414F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Oval 21"/>
          <p:cNvSpPr/>
          <p:nvPr/>
        </p:nvSpPr>
        <p:spPr>
          <a:xfrm>
            <a:off x="6299432" y="1257300"/>
            <a:ext cx="2819401" cy="211455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456" name="Oval 22"/>
          <p:cNvSpPr/>
          <p:nvPr/>
        </p:nvSpPr>
        <p:spPr>
          <a:xfrm>
            <a:off x="5689832" y="-342901"/>
            <a:ext cx="1600201" cy="1200151"/>
          </a:xfrm>
          <a:prstGeom prst="ellipse">
            <a:avLst/>
          </a:prstGeom>
          <a:gradFill>
            <a:gsLst>
              <a:gs pos="0">
                <a:srgbClr val="50B9C1">
                  <a:alpha val="14000"/>
                </a:srgbClr>
              </a:gs>
              <a:gs pos="36000">
                <a:srgbClr val="50B9C1">
                  <a:alpha val="7000"/>
                </a:srgbClr>
              </a:gs>
              <a:gs pos="73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457" name="Oval 23"/>
          <p:cNvSpPr/>
          <p:nvPr/>
        </p:nvSpPr>
        <p:spPr>
          <a:xfrm>
            <a:off x="6299432" y="4572000"/>
            <a:ext cx="990601" cy="742950"/>
          </a:xfrm>
          <a:prstGeom prst="ellipse">
            <a:avLst/>
          </a:prstGeom>
          <a:gradFill>
            <a:gsLst>
              <a:gs pos="0">
                <a:srgbClr val="50B9C1">
                  <a:alpha val="9000"/>
                </a:srgbClr>
              </a:gs>
              <a:gs pos="36000">
                <a:srgbClr val="50B9C1">
                  <a:alpha val="5000"/>
                </a:srgbClr>
              </a:gs>
              <a:gs pos="66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458" name="Oval 19"/>
          <p:cNvSpPr/>
          <p:nvPr/>
        </p:nvSpPr>
        <p:spPr>
          <a:xfrm>
            <a:off x="-153988" y="2000249"/>
            <a:ext cx="4191001" cy="3143251"/>
          </a:xfrm>
          <a:prstGeom prst="ellipse">
            <a:avLst/>
          </a:prstGeom>
          <a:gradFill>
            <a:gsLst>
              <a:gs pos="0">
                <a:srgbClr val="50B9C1">
                  <a:alpha val="11000"/>
                </a:srgbClr>
              </a:gs>
              <a:gs pos="36000">
                <a:srgbClr val="50B9C1">
                  <a:alpha val="10000"/>
                </a:srgbClr>
              </a:gs>
              <a:gs pos="75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459" name="Oval 20"/>
          <p:cNvSpPr/>
          <p:nvPr/>
        </p:nvSpPr>
        <p:spPr>
          <a:xfrm>
            <a:off x="-839788" y="2171699"/>
            <a:ext cx="2362201" cy="1771651"/>
          </a:xfrm>
          <a:prstGeom prst="ellipse">
            <a:avLst/>
          </a:prstGeom>
          <a:gradFill>
            <a:gsLst>
              <a:gs pos="0">
                <a:srgbClr val="50B9C1">
                  <a:alpha val="8000"/>
                </a:srgbClr>
              </a:gs>
              <a:gs pos="36000">
                <a:srgbClr val="50B9C1">
                  <a:alpha val="8000"/>
                </a:srgbClr>
              </a:gs>
              <a:gs pos="72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460" name="Rectangle 18"/>
          <p:cNvSpPr/>
          <p:nvPr/>
        </p:nvSpPr>
        <p:spPr>
          <a:xfrm>
            <a:off x="7745644" y="-1"/>
            <a:ext cx="685801" cy="824596"/>
          </a:xfrm>
          <a:prstGeom prst="rect">
            <a:avLst/>
          </a:prstGeom>
          <a:solidFill>
            <a:srgbClr val="B01513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461" name="Текст заголовка"/>
          <p:cNvSpPr txBox="1"/>
          <p:nvPr>
            <p:ph type="title"/>
          </p:nvPr>
        </p:nvSpPr>
        <p:spPr>
          <a:xfrm>
            <a:off x="866441" y="1085850"/>
            <a:ext cx="2551463" cy="1085850"/>
          </a:xfrm>
          <a:prstGeom prst="rect">
            <a:avLst/>
          </a:prstGeom>
        </p:spPr>
        <p:txBody>
          <a:bodyPr anchor="b"/>
          <a:lstStyle>
            <a:lvl1pPr algn="l" defTabSz="457206">
              <a:defRPr sz="24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462" name="Уровень текста 1…"/>
          <p:cNvSpPr txBox="1"/>
          <p:nvPr>
            <p:ph type="body" sz="half" idx="1"/>
          </p:nvPr>
        </p:nvSpPr>
        <p:spPr>
          <a:xfrm>
            <a:off x="3589397" y="1085850"/>
            <a:ext cx="3898014" cy="3429000"/>
          </a:xfrm>
          <a:prstGeom prst="rect">
            <a:avLst/>
          </a:prstGeom>
        </p:spPr>
        <p:txBody>
          <a:bodyPr anchor="ctr"/>
          <a:lstStyle>
            <a:lvl1pPr marL="342906" indent="-342906" defTabSz="457206">
              <a:spcBef>
                <a:spcPts val="1000"/>
              </a:spcBef>
              <a:buClr>
                <a:srgbClr val="8AD0D6"/>
              </a:buClr>
              <a:buSzPct val="80000"/>
              <a:buFontTx/>
              <a:buChar char=""/>
              <a:defRPr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74712" indent="-317505" defTabSz="457206">
              <a:spcBef>
                <a:spcPts val="1000"/>
              </a:spcBef>
              <a:buClr>
                <a:srgbClr val="8AD0D6"/>
              </a:buClr>
              <a:buSzPct val="80000"/>
              <a:buFontTx/>
              <a:buChar char=""/>
              <a:defRPr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70" indent="-285754" defTabSz="457206">
              <a:spcBef>
                <a:spcPts val="1000"/>
              </a:spcBef>
              <a:buClr>
                <a:srgbClr val="8AD0D6"/>
              </a:buClr>
              <a:buSzPct val="80000"/>
              <a:buFontTx/>
              <a:buChar char=""/>
              <a:defRPr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98200" indent="-326577" defTabSz="457206">
              <a:spcBef>
                <a:spcPts val="1000"/>
              </a:spcBef>
              <a:buClr>
                <a:srgbClr val="8AD0D6"/>
              </a:buClr>
              <a:buSzPct val="80000"/>
              <a:buFontTx/>
              <a:buChar char=""/>
              <a:defRPr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155407" indent="-326577" defTabSz="457206">
              <a:spcBef>
                <a:spcPts val="1000"/>
              </a:spcBef>
              <a:buClr>
                <a:srgbClr val="8AD0D6"/>
              </a:buClr>
              <a:buSzPct val="80000"/>
              <a:buFontTx/>
              <a:buChar char=""/>
              <a:defRPr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63" name="Text Placeholder 3"/>
          <p:cNvSpPr/>
          <p:nvPr>
            <p:ph type="body" sz="quarter" idx="13"/>
          </p:nvPr>
        </p:nvSpPr>
        <p:spPr>
          <a:xfrm>
            <a:off x="866440" y="2346960"/>
            <a:ext cx="2551464" cy="2171701"/>
          </a:xfrm>
          <a:prstGeom prst="rect">
            <a:avLst/>
          </a:prstGeom>
        </p:spPr>
        <p:txBody>
          <a:bodyPr/>
          <a:lstStyle/>
          <a:p>
            <a:pPr marL="0" indent="0" defTabSz="457206">
              <a:spcBef>
                <a:spcPts val="1000"/>
              </a:spcBef>
              <a:buSzTx/>
              <a:buFontTx/>
              <a:buNone/>
              <a:defRPr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464" name="Номер слайда"/>
          <p:cNvSpPr txBox="1"/>
          <p:nvPr>
            <p:ph type="sldNum" sz="quarter" idx="2"/>
          </p:nvPr>
        </p:nvSpPr>
        <p:spPr>
          <a:xfrm>
            <a:off x="7831000" y="274328"/>
            <a:ext cx="499677" cy="523241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Рисунок с подписью">
    <p:bg>
      <p:bgPr>
        <a:gradFill flip="none" rotWithShape="1">
          <a:gsLst>
            <a:gs pos="0">
              <a:srgbClr val="417E6D"/>
            </a:gs>
            <a:gs pos="100000">
              <a:srgbClr val="26414F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Oval 21"/>
          <p:cNvSpPr/>
          <p:nvPr/>
        </p:nvSpPr>
        <p:spPr>
          <a:xfrm>
            <a:off x="6299432" y="1257300"/>
            <a:ext cx="2819401" cy="211455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472" name="Oval 22"/>
          <p:cNvSpPr/>
          <p:nvPr/>
        </p:nvSpPr>
        <p:spPr>
          <a:xfrm>
            <a:off x="5689832" y="-342901"/>
            <a:ext cx="1600201" cy="1200151"/>
          </a:xfrm>
          <a:prstGeom prst="ellipse">
            <a:avLst/>
          </a:prstGeom>
          <a:gradFill>
            <a:gsLst>
              <a:gs pos="0">
                <a:srgbClr val="50B9C1">
                  <a:alpha val="14000"/>
                </a:srgbClr>
              </a:gs>
              <a:gs pos="36000">
                <a:srgbClr val="50B9C1">
                  <a:alpha val="7000"/>
                </a:srgbClr>
              </a:gs>
              <a:gs pos="73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473" name="Oval 23"/>
          <p:cNvSpPr/>
          <p:nvPr/>
        </p:nvSpPr>
        <p:spPr>
          <a:xfrm>
            <a:off x="6299432" y="4572000"/>
            <a:ext cx="990601" cy="742950"/>
          </a:xfrm>
          <a:prstGeom prst="ellipse">
            <a:avLst/>
          </a:prstGeom>
          <a:gradFill>
            <a:gsLst>
              <a:gs pos="0">
                <a:srgbClr val="50B9C1">
                  <a:alpha val="9000"/>
                </a:srgbClr>
              </a:gs>
              <a:gs pos="36000">
                <a:srgbClr val="50B9C1">
                  <a:alpha val="5000"/>
                </a:srgbClr>
              </a:gs>
              <a:gs pos="66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474" name="Oval 19"/>
          <p:cNvSpPr/>
          <p:nvPr/>
        </p:nvSpPr>
        <p:spPr>
          <a:xfrm>
            <a:off x="-153988" y="2000249"/>
            <a:ext cx="4191001" cy="3143251"/>
          </a:xfrm>
          <a:prstGeom prst="ellipse">
            <a:avLst/>
          </a:prstGeom>
          <a:gradFill>
            <a:gsLst>
              <a:gs pos="0">
                <a:srgbClr val="50B9C1">
                  <a:alpha val="11000"/>
                </a:srgbClr>
              </a:gs>
              <a:gs pos="36000">
                <a:srgbClr val="50B9C1">
                  <a:alpha val="10000"/>
                </a:srgbClr>
              </a:gs>
              <a:gs pos="75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475" name="Oval 20"/>
          <p:cNvSpPr/>
          <p:nvPr/>
        </p:nvSpPr>
        <p:spPr>
          <a:xfrm>
            <a:off x="-839788" y="2171699"/>
            <a:ext cx="2362201" cy="1771651"/>
          </a:xfrm>
          <a:prstGeom prst="ellipse">
            <a:avLst/>
          </a:prstGeom>
          <a:gradFill>
            <a:gsLst>
              <a:gs pos="0">
                <a:srgbClr val="50B9C1">
                  <a:alpha val="8000"/>
                </a:srgbClr>
              </a:gs>
              <a:gs pos="36000">
                <a:srgbClr val="50B9C1">
                  <a:alpha val="8000"/>
                </a:srgbClr>
              </a:gs>
              <a:gs pos="72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476" name="Rectangle 18"/>
          <p:cNvSpPr/>
          <p:nvPr/>
        </p:nvSpPr>
        <p:spPr>
          <a:xfrm>
            <a:off x="7745644" y="-1"/>
            <a:ext cx="685801" cy="824596"/>
          </a:xfrm>
          <a:prstGeom prst="rect">
            <a:avLst/>
          </a:prstGeom>
          <a:solidFill>
            <a:srgbClr val="B01513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477" name="Текст заголовка"/>
          <p:cNvSpPr txBox="1"/>
          <p:nvPr>
            <p:ph type="title"/>
          </p:nvPr>
        </p:nvSpPr>
        <p:spPr>
          <a:xfrm>
            <a:off x="865655" y="1390643"/>
            <a:ext cx="3820676" cy="1181107"/>
          </a:xfrm>
          <a:prstGeom prst="rect">
            <a:avLst/>
          </a:prstGeom>
        </p:spPr>
        <p:txBody>
          <a:bodyPr anchor="b"/>
          <a:lstStyle>
            <a:lvl1pPr algn="l" defTabSz="457206">
              <a:defRPr sz="36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478" name="Picture Placeholder 2"/>
          <p:cNvSpPr/>
          <p:nvPr>
            <p:ph type="pic" sz="quarter" idx="13"/>
          </p:nvPr>
        </p:nvSpPr>
        <p:spPr>
          <a:xfrm>
            <a:off x="5213517" y="857250"/>
            <a:ext cx="2400926" cy="3429000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479" name="Уровень текста 1…"/>
          <p:cNvSpPr txBox="1"/>
          <p:nvPr>
            <p:ph type="body" sz="quarter" idx="1"/>
          </p:nvPr>
        </p:nvSpPr>
        <p:spPr>
          <a:xfrm>
            <a:off x="866441" y="2743200"/>
            <a:ext cx="3814729" cy="1028700"/>
          </a:xfrm>
          <a:prstGeom prst="rect">
            <a:avLst/>
          </a:prstGeom>
        </p:spPr>
        <p:txBody>
          <a:bodyPr/>
          <a:lstStyle>
            <a:lvl1pPr marL="0" indent="0" defTabSz="457206">
              <a:spcBef>
                <a:spcPts val="1000"/>
              </a:spcBef>
              <a:buSzTx/>
              <a:buFontTx/>
              <a:buNone/>
              <a:defRPr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457200" defTabSz="457206">
              <a:spcBef>
                <a:spcPts val="1000"/>
              </a:spcBef>
              <a:buSzTx/>
              <a:buFontTx/>
              <a:buNone/>
              <a:defRPr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914400" defTabSz="457206">
              <a:spcBef>
                <a:spcPts val="1000"/>
              </a:spcBef>
              <a:buSzTx/>
              <a:buFontTx/>
              <a:buNone/>
              <a:defRPr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371600" defTabSz="457206">
              <a:spcBef>
                <a:spcPts val="1000"/>
              </a:spcBef>
              <a:buSzTx/>
              <a:buFontTx/>
              <a:buNone/>
              <a:defRPr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828800" defTabSz="457206">
              <a:spcBef>
                <a:spcPts val="1000"/>
              </a:spcBef>
              <a:buSzTx/>
              <a:buFontTx/>
              <a:buNone/>
              <a:defRPr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80" name="Номер слайда"/>
          <p:cNvSpPr txBox="1"/>
          <p:nvPr>
            <p:ph type="sldNum" sz="quarter" idx="2"/>
          </p:nvPr>
        </p:nvSpPr>
        <p:spPr>
          <a:xfrm>
            <a:off x="7831000" y="274328"/>
            <a:ext cx="499677" cy="523241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анорамная фотография с подписью">
    <p:bg>
      <p:bgPr>
        <a:gradFill flip="none" rotWithShape="1">
          <a:gsLst>
            <a:gs pos="0">
              <a:srgbClr val="417E6D"/>
            </a:gs>
            <a:gs pos="100000">
              <a:srgbClr val="26414F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Oval 21"/>
          <p:cNvSpPr/>
          <p:nvPr/>
        </p:nvSpPr>
        <p:spPr>
          <a:xfrm>
            <a:off x="6299432" y="1257300"/>
            <a:ext cx="2819401" cy="211455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488" name="Oval 22"/>
          <p:cNvSpPr/>
          <p:nvPr/>
        </p:nvSpPr>
        <p:spPr>
          <a:xfrm>
            <a:off x="5689832" y="-342901"/>
            <a:ext cx="1600201" cy="1200151"/>
          </a:xfrm>
          <a:prstGeom prst="ellipse">
            <a:avLst/>
          </a:prstGeom>
          <a:gradFill>
            <a:gsLst>
              <a:gs pos="0">
                <a:srgbClr val="50B9C1">
                  <a:alpha val="14000"/>
                </a:srgbClr>
              </a:gs>
              <a:gs pos="36000">
                <a:srgbClr val="50B9C1">
                  <a:alpha val="7000"/>
                </a:srgbClr>
              </a:gs>
              <a:gs pos="73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489" name="Oval 23"/>
          <p:cNvSpPr/>
          <p:nvPr/>
        </p:nvSpPr>
        <p:spPr>
          <a:xfrm>
            <a:off x="6299432" y="4572000"/>
            <a:ext cx="990601" cy="742950"/>
          </a:xfrm>
          <a:prstGeom prst="ellipse">
            <a:avLst/>
          </a:prstGeom>
          <a:gradFill>
            <a:gsLst>
              <a:gs pos="0">
                <a:srgbClr val="50B9C1">
                  <a:alpha val="9000"/>
                </a:srgbClr>
              </a:gs>
              <a:gs pos="36000">
                <a:srgbClr val="50B9C1">
                  <a:alpha val="5000"/>
                </a:srgbClr>
              </a:gs>
              <a:gs pos="66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490" name="Oval 19"/>
          <p:cNvSpPr/>
          <p:nvPr/>
        </p:nvSpPr>
        <p:spPr>
          <a:xfrm>
            <a:off x="-153988" y="2000249"/>
            <a:ext cx="4191001" cy="3143251"/>
          </a:xfrm>
          <a:prstGeom prst="ellipse">
            <a:avLst/>
          </a:prstGeom>
          <a:gradFill>
            <a:gsLst>
              <a:gs pos="0">
                <a:srgbClr val="50B9C1">
                  <a:alpha val="11000"/>
                </a:srgbClr>
              </a:gs>
              <a:gs pos="36000">
                <a:srgbClr val="50B9C1">
                  <a:alpha val="10000"/>
                </a:srgbClr>
              </a:gs>
              <a:gs pos="75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491" name="Oval 20"/>
          <p:cNvSpPr/>
          <p:nvPr/>
        </p:nvSpPr>
        <p:spPr>
          <a:xfrm>
            <a:off x="-839788" y="2171699"/>
            <a:ext cx="2362201" cy="1771651"/>
          </a:xfrm>
          <a:prstGeom prst="ellipse">
            <a:avLst/>
          </a:prstGeom>
          <a:gradFill>
            <a:gsLst>
              <a:gs pos="0">
                <a:srgbClr val="50B9C1">
                  <a:alpha val="8000"/>
                </a:srgbClr>
              </a:gs>
              <a:gs pos="36000">
                <a:srgbClr val="50B9C1">
                  <a:alpha val="8000"/>
                </a:srgbClr>
              </a:gs>
              <a:gs pos="72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492" name="Rectangle 18"/>
          <p:cNvSpPr/>
          <p:nvPr/>
        </p:nvSpPr>
        <p:spPr>
          <a:xfrm>
            <a:off x="7745644" y="-1"/>
            <a:ext cx="685801" cy="824596"/>
          </a:xfrm>
          <a:prstGeom prst="rect">
            <a:avLst/>
          </a:prstGeom>
          <a:solidFill>
            <a:srgbClr val="B01513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493" name="Текст заголовка"/>
          <p:cNvSpPr txBox="1"/>
          <p:nvPr>
            <p:ph type="title"/>
          </p:nvPr>
        </p:nvSpPr>
        <p:spPr>
          <a:xfrm>
            <a:off x="866444" y="3600439"/>
            <a:ext cx="6620968" cy="425055"/>
          </a:xfrm>
          <a:prstGeom prst="rect">
            <a:avLst/>
          </a:prstGeom>
        </p:spPr>
        <p:txBody>
          <a:bodyPr anchor="b"/>
          <a:lstStyle>
            <a:lvl1pPr algn="l" defTabSz="457206">
              <a:defRPr sz="24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494" name="Picture Placeholder 2"/>
          <p:cNvSpPr/>
          <p:nvPr>
            <p:ph type="pic" sz="half" idx="13"/>
          </p:nvPr>
        </p:nvSpPr>
        <p:spPr>
          <a:xfrm>
            <a:off x="866441" y="514350"/>
            <a:ext cx="6620969" cy="2730500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495" name="Уровень текста 1…"/>
          <p:cNvSpPr txBox="1"/>
          <p:nvPr>
            <p:ph type="body" sz="quarter" idx="1"/>
          </p:nvPr>
        </p:nvSpPr>
        <p:spPr>
          <a:xfrm>
            <a:off x="866443" y="4025493"/>
            <a:ext cx="6620966" cy="370285"/>
          </a:xfrm>
          <a:prstGeom prst="rect">
            <a:avLst/>
          </a:prstGeom>
        </p:spPr>
        <p:txBody>
          <a:bodyPr/>
          <a:lstStyle>
            <a:lvl1pPr marL="0" indent="0" defTabSz="457206">
              <a:spcBef>
                <a:spcPts val="1000"/>
              </a:spcBef>
              <a:buSzTx/>
              <a:buFontTx/>
              <a:buNone/>
              <a:defRPr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457200" defTabSz="457206">
              <a:spcBef>
                <a:spcPts val="1000"/>
              </a:spcBef>
              <a:buSzTx/>
              <a:buFontTx/>
              <a:buNone/>
              <a:defRPr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914400" defTabSz="457206">
              <a:spcBef>
                <a:spcPts val="1000"/>
              </a:spcBef>
              <a:buSzTx/>
              <a:buFontTx/>
              <a:buNone/>
              <a:defRPr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371600" defTabSz="457206">
              <a:spcBef>
                <a:spcPts val="1000"/>
              </a:spcBef>
              <a:buSzTx/>
              <a:buFontTx/>
              <a:buNone/>
              <a:defRPr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828800" defTabSz="457206">
              <a:spcBef>
                <a:spcPts val="1000"/>
              </a:spcBef>
              <a:buSzTx/>
              <a:buFontTx/>
              <a:buNone/>
              <a:defRPr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6" name="Номер слайда"/>
          <p:cNvSpPr txBox="1"/>
          <p:nvPr>
            <p:ph type="sldNum" sz="quarter" idx="2"/>
          </p:nvPr>
        </p:nvSpPr>
        <p:spPr>
          <a:xfrm>
            <a:off x="7831000" y="274328"/>
            <a:ext cx="499677" cy="523241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подпись">
    <p:bg>
      <p:bgPr>
        <a:gradFill flip="none" rotWithShape="1">
          <a:gsLst>
            <a:gs pos="0">
              <a:srgbClr val="417E6D"/>
            </a:gs>
            <a:gs pos="100000">
              <a:srgbClr val="26414F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Oval 21"/>
          <p:cNvSpPr/>
          <p:nvPr/>
        </p:nvSpPr>
        <p:spPr>
          <a:xfrm>
            <a:off x="6299432" y="1257300"/>
            <a:ext cx="2819401" cy="211455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504" name="Oval 22"/>
          <p:cNvSpPr/>
          <p:nvPr/>
        </p:nvSpPr>
        <p:spPr>
          <a:xfrm>
            <a:off x="5689832" y="-342901"/>
            <a:ext cx="1600201" cy="1200151"/>
          </a:xfrm>
          <a:prstGeom prst="ellipse">
            <a:avLst/>
          </a:prstGeom>
          <a:gradFill>
            <a:gsLst>
              <a:gs pos="0">
                <a:srgbClr val="50B9C1">
                  <a:alpha val="14000"/>
                </a:srgbClr>
              </a:gs>
              <a:gs pos="36000">
                <a:srgbClr val="50B9C1">
                  <a:alpha val="7000"/>
                </a:srgbClr>
              </a:gs>
              <a:gs pos="73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505" name="Oval 23"/>
          <p:cNvSpPr/>
          <p:nvPr/>
        </p:nvSpPr>
        <p:spPr>
          <a:xfrm>
            <a:off x="6299432" y="4572000"/>
            <a:ext cx="990601" cy="742950"/>
          </a:xfrm>
          <a:prstGeom prst="ellipse">
            <a:avLst/>
          </a:prstGeom>
          <a:gradFill>
            <a:gsLst>
              <a:gs pos="0">
                <a:srgbClr val="50B9C1">
                  <a:alpha val="9000"/>
                </a:srgbClr>
              </a:gs>
              <a:gs pos="36000">
                <a:srgbClr val="50B9C1">
                  <a:alpha val="5000"/>
                </a:srgbClr>
              </a:gs>
              <a:gs pos="66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506" name="Oval 19"/>
          <p:cNvSpPr/>
          <p:nvPr/>
        </p:nvSpPr>
        <p:spPr>
          <a:xfrm>
            <a:off x="-153988" y="2000249"/>
            <a:ext cx="4191001" cy="3143251"/>
          </a:xfrm>
          <a:prstGeom prst="ellipse">
            <a:avLst/>
          </a:prstGeom>
          <a:gradFill>
            <a:gsLst>
              <a:gs pos="0">
                <a:srgbClr val="50B9C1">
                  <a:alpha val="11000"/>
                </a:srgbClr>
              </a:gs>
              <a:gs pos="36000">
                <a:srgbClr val="50B9C1">
                  <a:alpha val="10000"/>
                </a:srgbClr>
              </a:gs>
              <a:gs pos="75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507" name="Oval 20"/>
          <p:cNvSpPr/>
          <p:nvPr/>
        </p:nvSpPr>
        <p:spPr>
          <a:xfrm>
            <a:off x="-839788" y="2171699"/>
            <a:ext cx="2362201" cy="1771651"/>
          </a:xfrm>
          <a:prstGeom prst="ellipse">
            <a:avLst/>
          </a:prstGeom>
          <a:gradFill>
            <a:gsLst>
              <a:gs pos="0">
                <a:srgbClr val="50B9C1">
                  <a:alpha val="8000"/>
                </a:srgbClr>
              </a:gs>
              <a:gs pos="36000">
                <a:srgbClr val="50B9C1">
                  <a:alpha val="8000"/>
                </a:srgbClr>
              </a:gs>
              <a:gs pos="72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508" name="Rectangle 18"/>
          <p:cNvSpPr/>
          <p:nvPr/>
        </p:nvSpPr>
        <p:spPr>
          <a:xfrm>
            <a:off x="7745644" y="-1"/>
            <a:ext cx="685801" cy="824596"/>
          </a:xfrm>
          <a:prstGeom prst="rect">
            <a:avLst/>
          </a:prstGeom>
          <a:solidFill>
            <a:srgbClr val="B01513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509" name="Текст заголовка"/>
          <p:cNvSpPr txBox="1"/>
          <p:nvPr>
            <p:ph type="title"/>
          </p:nvPr>
        </p:nvSpPr>
        <p:spPr>
          <a:xfrm>
            <a:off x="866441" y="1085850"/>
            <a:ext cx="6620969" cy="1485900"/>
          </a:xfrm>
          <a:prstGeom prst="rect">
            <a:avLst/>
          </a:prstGeom>
        </p:spPr>
        <p:txBody>
          <a:bodyPr anchor="t"/>
          <a:lstStyle>
            <a:lvl1pPr algn="l" defTabSz="457206">
              <a:defRPr sz="48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510" name="Уровень текста 1…"/>
          <p:cNvSpPr txBox="1"/>
          <p:nvPr>
            <p:ph type="body" sz="half" idx="1"/>
          </p:nvPr>
        </p:nvSpPr>
        <p:spPr>
          <a:xfrm>
            <a:off x="866441" y="2743200"/>
            <a:ext cx="6620969" cy="1771650"/>
          </a:xfrm>
          <a:prstGeom prst="rect">
            <a:avLst/>
          </a:prstGeom>
        </p:spPr>
        <p:txBody>
          <a:bodyPr anchor="ctr"/>
          <a:lstStyle>
            <a:lvl1pPr marL="0" indent="0" defTabSz="457206">
              <a:spcBef>
                <a:spcPts val="1000"/>
              </a:spcBef>
              <a:buSzTx/>
              <a:buFontTx/>
              <a:buNone/>
              <a:def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457200" defTabSz="457206">
              <a:spcBef>
                <a:spcPts val="1000"/>
              </a:spcBef>
              <a:buSzTx/>
              <a:buFontTx/>
              <a:buNone/>
              <a:def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914400" defTabSz="457206">
              <a:spcBef>
                <a:spcPts val="1000"/>
              </a:spcBef>
              <a:buSzTx/>
              <a:buFontTx/>
              <a:buNone/>
              <a:def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371600" defTabSz="457206">
              <a:spcBef>
                <a:spcPts val="1000"/>
              </a:spcBef>
              <a:buSzTx/>
              <a:buFontTx/>
              <a:buNone/>
              <a:def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828800" defTabSz="457206">
              <a:spcBef>
                <a:spcPts val="1000"/>
              </a:spcBef>
              <a:buSzTx/>
              <a:buFontTx/>
              <a:buNone/>
              <a:def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11" name="Номер слайда"/>
          <p:cNvSpPr txBox="1"/>
          <p:nvPr>
            <p:ph type="sldNum" sz="quarter" idx="2"/>
          </p:nvPr>
        </p:nvSpPr>
        <p:spPr>
          <a:xfrm>
            <a:off x="7831000" y="274328"/>
            <a:ext cx="499677" cy="523241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Цитата с подписью">
    <p:bg>
      <p:bgPr>
        <a:gradFill flip="none" rotWithShape="1">
          <a:gsLst>
            <a:gs pos="0">
              <a:srgbClr val="417E6D"/>
            </a:gs>
            <a:gs pos="100000">
              <a:srgbClr val="26414F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Oval 21"/>
          <p:cNvSpPr/>
          <p:nvPr/>
        </p:nvSpPr>
        <p:spPr>
          <a:xfrm>
            <a:off x="6299432" y="1257300"/>
            <a:ext cx="2819401" cy="211455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519" name="Oval 22"/>
          <p:cNvSpPr/>
          <p:nvPr/>
        </p:nvSpPr>
        <p:spPr>
          <a:xfrm>
            <a:off x="5689832" y="-342901"/>
            <a:ext cx="1600201" cy="1200151"/>
          </a:xfrm>
          <a:prstGeom prst="ellipse">
            <a:avLst/>
          </a:prstGeom>
          <a:gradFill>
            <a:gsLst>
              <a:gs pos="0">
                <a:srgbClr val="50B9C1">
                  <a:alpha val="14000"/>
                </a:srgbClr>
              </a:gs>
              <a:gs pos="36000">
                <a:srgbClr val="50B9C1">
                  <a:alpha val="7000"/>
                </a:srgbClr>
              </a:gs>
              <a:gs pos="73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520" name="Oval 23"/>
          <p:cNvSpPr/>
          <p:nvPr/>
        </p:nvSpPr>
        <p:spPr>
          <a:xfrm>
            <a:off x="6299432" y="4572000"/>
            <a:ext cx="990601" cy="742950"/>
          </a:xfrm>
          <a:prstGeom prst="ellipse">
            <a:avLst/>
          </a:prstGeom>
          <a:gradFill>
            <a:gsLst>
              <a:gs pos="0">
                <a:srgbClr val="50B9C1">
                  <a:alpha val="9000"/>
                </a:srgbClr>
              </a:gs>
              <a:gs pos="36000">
                <a:srgbClr val="50B9C1">
                  <a:alpha val="5000"/>
                </a:srgbClr>
              </a:gs>
              <a:gs pos="66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521" name="Oval 19"/>
          <p:cNvSpPr/>
          <p:nvPr/>
        </p:nvSpPr>
        <p:spPr>
          <a:xfrm>
            <a:off x="-153988" y="2000249"/>
            <a:ext cx="4191001" cy="3143251"/>
          </a:xfrm>
          <a:prstGeom prst="ellipse">
            <a:avLst/>
          </a:prstGeom>
          <a:gradFill>
            <a:gsLst>
              <a:gs pos="0">
                <a:srgbClr val="50B9C1">
                  <a:alpha val="11000"/>
                </a:srgbClr>
              </a:gs>
              <a:gs pos="36000">
                <a:srgbClr val="50B9C1">
                  <a:alpha val="10000"/>
                </a:srgbClr>
              </a:gs>
              <a:gs pos="75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522" name="Oval 20"/>
          <p:cNvSpPr/>
          <p:nvPr/>
        </p:nvSpPr>
        <p:spPr>
          <a:xfrm>
            <a:off x="-839788" y="2171699"/>
            <a:ext cx="2362201" cy="1771651"/>
          </a:xfrm>
          <a:prstGeom prst="ellipse">
            <a:avLst/>
          </a:prstGeom>
          <a:gradFill>
            <a:gsLst>
              <a:gs pos="0">
                <a:srgbClr val="50B9C1">
                  <a:alpha val="8000"/>
                </a:srgbClr>
              </a:gs>
              <a:gs pos="36000">
                <a:srgbClr val="50B9C1">
                  <a:alpha val="8000"/>
                </a:srgbClr>
              </a:gs>
              <a:gs pos="72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523" name="Rectangle 18"/>
          <p:cNvSpPr/>
          <p:nvPr/>
        </p:nvSpPr>
        <p:spPr>
          <a:xfrm>
            <a:off x="7745644" y="-1"/>
            <a:ext cx="685801" cy="824596"/>
          </a:xfrm>
          <a:prstGeom prst="rect">
            <a:avLst/>
          </a:prstGeom>
          <a:solidFill>
            <a:srgbClr val="B01513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524" name="Текст заголовка"/>
          <p:cNvSpPr txBox="1"/>
          <p:nvPr>
            <p:ph type="title"/>
          </p:nvPr>
        </p:nvSpPr>
        <p:spPr>
          <a:xfrm>
            <a:off x="1181409" y="1085850"/>
            <a:ext cx="6001050" cy="1742532"/>
          </a:xfrm>
          <a:prstGeom prst="rect">
            <a:avLst/>
          </a:prstGeom>
        </p:spPr>
        <p:txBody>
          <a:bodyPr anchor="t"/>
          <a:lstStyle>
            <a:lvl1pPr algn="l" defTabSz="457206">
              <a:defRPr sz="48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525" name="Уровень текста 1…"/>
          <p:cNvSpPr txBox="1"/>
          <p:nvPr>
            <p:ph type="body" sz="quarter" idx="1"/>
          </p:nvPr>
        </p:nvSpPr>
        <p:spPr>
          <a:xfrm>
            <a:off x="1448177" y="2828380"/>
            <a:ext cx="5461160" cy="256632"/>
          </a:xfrm>
          <a:prstGeom prst="rect">
            <a:avLst/>
          </a:prstGeom>
        </p:spPr>
        <p:txBody>
          <a:bodyPr/>
          <a:lstStyle>
            <a:lvl1pPr marL="0" indent="0" defTabSz="457206">
              <a:spcBef>
                <a:spcPts val="1000"/>
              </a:spcBef>
              <a:buSzTx/>
              <a:buFontTx/>
              <a:buNone/>
              <a:defRPr cap="small" sz="14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457200" defTabSz="457206">
              <a:spcBef>
                <a:spcPts val="1000"/>
              </a:spcBef>
              <a:buSzTx/>
              <a:buFontTx/>
              <a:buNone/>
              <a:defRPr cap="small" sz="14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914400" defTabSz="457206">
              <a:spcBef>
                <a:spcPts val="1000"/>
              </a:spcBef>
              <a:buSzTx/>
              <a:buFontTx/>
              <a:buNone/>
              <a:defRPr cap="small" sz="14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371600" defTabSz="457206">
              <a:spcBef>
                <a:spcPts val="1000"/>
              </a:spcBef>
              <a:buSzTx/>
              <a:buFontTx/>
              <a:buNone/>
              <a:defRPr cap="small" sz="14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828800" defTabSz="457206">
              <a:spcBef>
                <a:spcPts val="1000"/>
              </a:spcBef>
              <a:buSzTx/>
              <a:buFontTx/>
              <a:buNone/>
              <a:defRPr cap="small" sz="14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26" name="Text Placeholder 3"/>
          <p:cNvSpPr/>
          <p:nvPr>
            <p:ph type="body" sz="quarter" idx="13"/>
          </p:nvPr>
        </p:nvSpPr>
        <p:spPr>
          <a:xfrm>
            <a:off x="866441" y="3262993"/>
            <a:ext cx="6620969" cy="1257301"/>
          </a:xfrm>
          <a:prstGeom prst="rect">
            <a:avLst/>
          </a:prstGeom>
        </p:spPr>
        <p:txBody>
          <a:bodyPr anchor="ctr"/>
          <a:lstStyle/>
          <a:p>
            <a:pPr marL="0" indent="0" defTabSz="457206">
              <a:spcBef>
                <a:spcPts val="1000"/>
              </a:spcBef>
              <a:buSzTx/>
              <a:buFontTx/>
              <a:buNone/>
              <a:def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527" name="TextBox 11"/>
          <p:cNvSpPr txBox="1"/>
          <p:nvPr/>
        </p:nvSpPr>
        <p:spPr>
          <a:xfrm>
            <a:off x="673898" y="728439"/>
            <a:ext cx="601592" cy="1818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2200">
                <a:solidFill>
                  <a:srgbClr val="8AD0D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528" name="TextBox 14"/>
          <p:cNvSpPr txBox="1"/>
          <p:nvPr/>
        </p:nvSpPr>
        <p:spPr>
          <a:xfrm>
            <a:off x="6999691" y="1960339"/>
            <a:ext cx="601592" cy="1818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2200">
                <a:solidFill>
                  <a:srgbClr val="8AD0D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529" name="Номер слайда"/>
          <p:cNvSpPr txBox="1"/>
          <p:nvPr>
            <p:ph type="sldNum" sz="quarter" idx="2"/>
          </p:nvPr>
        </p:nvSpPr>
        <p:spPr>
          <a:xfrm>
            <a:off x="7831000" y="274328"/>
            <a:ext cx="499677" cy="523241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Карточка имени">
    <p:bg>
      <p:bgPr>
        <a:gradFill flip="none" rotWithShape="1">
          <a:gsLst>
            <a:gs pos="0">
              <a:srgbClr val="417E6D"/>
            </a:gs>
            <a:gs pos="100000">
              <a:srgbClr val="26414F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Oval 21"/>
          <p:cNvSpPr/>
          <p:nvPr/>
        </p:nvSpPr>
        <p:spPr>
          <a:xfrm>
            <a:off x="6299432" y="1257300"/>
            <a:ext cx="2819401" cy="211455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537" name="Oval 22"/>
          <p:cNvSpPr/>
          <p:nvPr/>
        </p:nvSpPr>
        <p:spPr>
          <a:xfrm>
            <a:off x="5689832" y="-342901"/>
            <a:ext cx="1600201" cy="1200151"/>
          </a:xfrm>
          <a:prstGeom prst="ellipse">
            <a:avLst/>
          </a:prstGeom>
          <a:gradFill>
            <a:gsLst>
              <a:gs pos="0">
                <a:srgbClr val="50B9C1">
                  <a:alpha val="14000"/>
                </a:srgbClr>
              </a:gs>
              <a:gs pos="36000">
                <a:srgbClr val="50B9C1">
                  <a:alpha val="7000"/>
                </a:srgbClr>
              </a:gs>
              <a:gs pos="73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538" name="Oval 23"/>
          <p:cNvSpPr/>
          <p:nvPr/>
        </p:nvSpPr>
        <p:spPr>
          <a:xfrm>
            <a:off x="6299432" y="4572000"/>
            <a:ext cx="990601" cy="742950"/>
          </a:xfrm>
          <a:prstGeom prst="ellipse">
            <a:avLst/>
          </a:prstGeom>
          <a:gradFill>
            <a:gsLst>
              <a:gs pos="0">
                <a:srgbClr val="50B9C1">
                  <a:alpha val="9000"/>
                </a:srgbClr>
              </a:gs>
              <a:gs pos="36000">
                <a:srgbClr val="50B9C1">
                  <a:alpha val="5000"/>
                </a:srgbClr>
              </a:gs>
              <a:gs pos="66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539" name="Oval 19"/>
          <p:cNvSpPr/>
          <p:nvPr/>
        </p:nvSpPr>
        <p:spPr>
          <a:xfrm>
            <a:off x="-153988" y="2000249"/>
            <a:ext cx="4191001" cy="3143251"/>
          </a:xfrm>
          <a:prstGeom prst="ellipse">
            <a:avLst/>
          </a:prstGeom>
          <a:gradFill>
            <a:gsLst>
              <a:gs pos="0">
                <a:srgbClr val="50B9C1">
                  <a:alpha val="11000"/>
                </a:srgbClr>
              </a:gs>
              <a:gs pos="36000">
                <a:srgbClr val="50B9C1">
                  <a:alpha val="10000"/>
                </a:srgbClr>
              </a:gs>
              <a:gs pos="75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540" name="Oval 20"/>
          <p:cNvSpPr/>
          <p:nvPr/>
        </p:nvSpPr>
        <p:spPr>
          <a:xfrm>
            <a:off x="-839788" y="2171699"/>
            <a:ext cx="2362201" cy="1771651"/>
          </a:xfrm>
          <a:prstGeom prst="ellipse">
            <a:avLst/>
          </a:prstGeom>
          <a:gradFill>
            <a:gsLst>
              <a:gs pos="0">
                <a:srgbClr val="50B9C1">
                  <a:alpha val="8000"/>
                </a:srgbClr>
              </a:gs>
              <a:gs pos="36000">
                <a:srgbClr val="50B9C1">
                  <a:alpha val="8000"/>
                </a:srgbClr>
              </a:gs>
              <a:gs pos="72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541" name="Rectangle 18"/>
          <p:cNvSpPr/>
          <p:nvPr/>
        </p:nvSpPr>
        <p:spPr>
          <a:xfrm>
            <a:off x="7745644" y="-1"/>
            <a:ext cx="685801" cy="824596"/>
          </a:xfrm>
          <a:prstGeom prst="rect">
            <a:avLst/>
          </a:prstGeom>
          <a:solidFill>
            <a:srgbClr val="B01513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542" name="Текст заголовка"/>
          <p:cNvSpPr txBox="1"/>
          <p:nvPr>
            <p:ph type="title"/>
          </p:nvPr>
        </p:nvSpPr>
        <p:spPr>
          <a:xfrm>
            <a:off x="866441" y="2343150"/>
            <a:ext cx="6620970" cy="1239886"/>
          </a:xfrm>
          <a:prstGeom prst="rect">
            <a:avLst/>
          </a:prstGeom>
        </p:spPr>
        <p:txBody>
          <a:bodyPr anchor="b"/>
          <a:lstStyle>
            <a:lvl1pPr algn="l" defTabSz="457206">
              <a:defRPr sz="40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543" name="Уровень текста 1…"/>
          <p:cNvSpPr txBox="1"/>
          <p:nvPr>
            <p:ph type="body" sz="quarter" idx="1"/>
          </p:nvPr>
        </p:nvSpPr>
        <p:spPr>
          <a:xfrm>
            <a:off x="866441" y="3583035"/>
            <a:ext cx="6620969" cy="645301"/>
          </a:xfrm>
          <a:prstGeom prst="rect">
            <a:avLst/>
          </a:prstGeom>
        </p:spPr>
        <p:txBody>
          <a:bodyPr/>
          <a:lstStyle>
            <a:lvl1pPr marL="0" indent="0" defTabSz="457206">
              <a:spcBef>
                <a:spcPts val="1000"/>
              </a:spcBef>
              <a:buSzTx/>
              <a:buFontTx/>
              <a:buNone/>
              <a:defRPr sz="20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457200" defTabSz="457206">
              <a:spcBef>
                <a:spcPts val="1000"/>
              </a:spcBef>
              <a:buSzTx/>
              <a:buFontTx/>
              <a:buNone/>
              <a:defRPr sz="20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914400" defTabSz="457206">
              <a:spcBef>
                <a:spcPts val="1000"/>
              </a:spcBef>
              <a:buSzTx/>
              <a:buFontTx/>
              <a:buNone/>
              <a:defRPr sz="20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371600" defTabSz="457206">
              <a:spcBef>
                <a:spcPts val="1000"/>
              </a:spcBef>
              <a:buSzTx/>
              <a:buFontTx/>
              <a:buNone/>
              <a:defRPr sz="20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828800" defTabSz="457206">
              <a:spcBef>
                <a:spcPts val="1000"/>
              </a:spcBef>
              <a:buSzTx/>
              <a:buFontTx/>
              <a:buNone/>
              <a:defRPr sz="20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44" name="Номер слайда"/>
          <p:cNvSpPr txBox="1"/>
          <p:nvPr>
            <p:ph type="sldNum" sz="quarter" idx="2"/>
          </p:nvPr>
        </p:nvSpPr>
        <p:spPr>
          <a:xfrm>
            <a:off x="7831000" y="274328"/>
            <a:ext cx="499677" cy="523241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ри колонки">
    <p:bg>
      <p:bgPr>
        <a:gradFill flip="none" rotWithShape="1">
          <a:gsLst>
            <a:gs pos="0">
              <a:srgbClr val="417E6D"/>
            </a:gs>
            <a:gs pos="100000">
              <a:srgbClr val="26414F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Oval 21"/>
          <p:cNvSpPr/>
          <p:nvPr/>
        </p:nvSpPr>
        <p:spPr>
          <a:xfrm>
            <a:off x="6299432" y="1257300"/>
            <a:ext cx="2819401" cy="211455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552" name="Oval 22"/>
          <p:cNvSpPr/>
          <p:nvPr/>
        </p:nvSpPr>
        <p:spPr>
          <a:xfrm>
            <a:off x="5689832" y="-342901"/>
            <a:ext cx="1600201" cy="1200151"/>
          </a:xfrm>
          <a:prstGeom prst="ellipse">
            <a:avLst/>
          </a:prstGeom>
          <a:gradFill>
            <a:gsLst>
              <a:gs pos="0">
                <a:srgbClr val="50B9C1">
                  <a:alpha val="14000"/>
                </a:srgbClr>
              </a:gs>
              <a:gs pos="36000">
                <a:srgbClr val="50B9C1">
                  <a:alpha val="7000"/>
                </a:srgbClr>
              </a:gs>
              <a:gs pos="73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553" name="Oval 23"/>
          <p:cNvSpPr/>
          <p:nvPr/>
        </p:nvSpPr>
        <p:spPr>
          <a:xfrm>
            <a:off x="6299432" y="4572000"/>
            <a:ext cx="990601" cy="742950"/>
          </a:xfrm>
          <a:prstGeom prst="ellipse">
            <a:avLst/>
          </a:prstGeom>
          <a:gradFill>
            <a:gsLst>
              <a:gs pos="0">
                <a:srgbClr val="50B9C1">
                  <a:alpha val="9000"/>
                </a:srgbClr>
              </a:gs>
              <a:gs pos="36000">
                <a:srgbClr val="50B9C1">
                  <a:alpha val="5000"/>
                </a:srgbClr>
              </a:gs>
              <a:gs pos="66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554" name="Oval 19"/>
          <p:cNvSpPr/>
          <p:nvPr/>
        </p:nvSpPr>
        <p:spPr>
          <a:xfrm>
            <a:off x="-153988" y="2000249"/>
            <a:ext cx="4191001" cy="3143251"/>
          </a:xfrm>
          <a:prstGeom prst="ellipse">
            <a:avLst/>
          </a:prstGeom>
          <a:gradFill>
            <a:gsLst>
              <a:gs pos="0">
                <a:srgbClr val="50B9C1">
                  <a:alpha val="11000"/>
                </a:srgbClr>
              </a:gs>
              <a:gs pos="36000">
                <a:srgbClr val="50B9C1">
                  <a:alpha val="10000"/>
                </a:srgbClr>
              </a:gs>
              <a:gs pos="75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555" name="Oval 20"/>
          <p:cNvSpPr/>
          <p:nvPr/>
        </p:nvSpPr>
        <p:spPr>
          <a:xfrm>
            <a:off x="-839788" y="2171699"/>
            <a:ext cx="2362201" cy="1771651"/>
          </a:xfrm>
          <a:prstGeom prst="ellipse">
            <a:avLst/>
          </a:prstGeom>
          <a:gradFill>
            <a:gsLst>
              <a:gs pos="0">
                <a:srgbClr val="50B9C1">
                  <a:alpha val="8000"/>
                </a:srgbClr>
              </a:gs>
              <a:gs pos="36000">
                <a:srgbClr val="50B9C1">
                  <a:alpha val="8000"/>
                </a:srgbClr>
              </a:gs>
              <a:gs pos="72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556" name="Rectangle 18"/>
          <p:cNvSpPr/>
          <p:nvPr/>
        </p:nvSpPr>
        <p:spPr>
          <a:xfrm>
            <a:off x="7745644" y="-1"/>
            <a:ext cx="685801" cy="824596"/>
          </a:xfrm>
          <a:prstGeom prst="rect">
            <a:avLst/>
          </a:prstGeom>
          <a:solidFill>
            <a:srgbClr val="B01513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557" name="Текст заголовка"/>
          <p:cNvSpPr txBox="1"/>
          <p:nvPr>
            <p:ph type="title"/>
          </p:nvPr>
        </p:nvSpPr>
        <p:spPr>
          <a:xfrm>
            <a:off x="484709" y="339537"/>
            <a:ext cx="7055382" cy="1050399"/>
          </a:xfrm>
          <a:prstGeom prst="rect">
            <a:avLst/>
          </a:prstGeom>
        </p:spPr>
        <p:txBody>
          <a:bodyPr anchor="t"/>
          <a:lstStyle>
            <a:lvl1pPr algn="l" defTabSz="457206">
              <a:defRPr sz="42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558" name="Уровень текста 1…"/>
          <p:cNvSpPr txBox="1"/>
          <p:nvPr>
            <p:ph type="body" sz="quarter" idx="1"/>
          </p:nvPr>
        </p:nvSpPr>
        <p:spPr>
          <a:xfrm>
            <a:off x="474835" y="1485900"/>
            <a:ext cx="2210725" cy="432198"/>
          </a:xfrm>
          <a:prstGeom prst="rect">
            <a:avLst/>
          </a:prstGeom>
        </p:spPr>
        <p:txBody>
          <a:bodyPr anchor="b"/>
          <a:lstStyle>
            <a:lvl1pPr marL="0" indent="0" defTabSz="457206">
              <a:spcBef>
                <a:spcPts val="1000"/>
              </a:spcBef>
              <a:buSzTx/>
              <a:buFontTx/>
              <a:buNone/>
              <a:defRPr sz="24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457200" defTabSz="457206">
              <a:spcBef>
                <a:spcPts val="1000"/>
              </a:spcBef>
              <a:buSzTx/>
              <a:buFontTx/>
              <a:buNone/>
              <a:defRPr sz="24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914400" defTabSz="457206">
              <a:spcBef>
                <a:spcPts val="1000"/>
              </a:spcBef>
              <a:buSzTx/>
              <a:buFontTx/>
              <a:buNone/>
              <a:defRPr sz="24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371600" defTabSz="457206">
              <a:spcBef>
                <a:spcPts val="1000"/>
              </a:spcBef>
              <a:buSzTx/>
              <a:buFontTx/>
              <a:buNone/>
              <a:defRPr sz="24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828800" defTabSz="457206">
              <a:spcBef>
                <a:spcPts val="1000"/>
              </a:spcBef>
              <a:buSzTx/>
              <a:buFontTx/>
              <a:buNone/>
              <a:defRPr sz="24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59" name="Text Placeholder 3"/>
          <p:cNvSpPr/>
          <p:nvPr>
            <p:ph type="body" sz="quarter" idx="13"/>
          </p:nvPr>
        </p:nvSpPr>
        <p:spPr>
          <a:xfrm>
            <a:off x="489475" y="2000249"/>
            <a:ext cx="2196085" cy="2692006"/>
          </a:xfrm>
          <a:prstGeom prst="rect">
            <a:avLst/>
          </a:prstGeom>
        </p:spPr>
        <p:txBody>
          <a:bodyPr/>
          <a:lstStyle/>
          <a:p>
            <a:pPr marL="0" indent="0" defTabSz="457206">
              <a:spcBef>
                <a:spcPts val="1000"/>
              </a:spcBef>
              <a:buSzTx/>
              <a:buFontTx/>
              <a:buNone/>
              <a:defRPr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560" name="Text Placeholder 4"/>
          <p:cNvSpPr/>
          <p:nvPr>
            <p:ph type="body" sz="quarter" idx="14"/>
          </p:nvPr>
        </p:nvSpPr>
        <p:spPr>
          <a:xfrm>
            <a:off x="2913503" y="1485899"/>
            <a:ext cx="2202755" cy="432199"/>
          </a:xfrm>
          <a:prstGeom prst="rect">
            <a:avLst/>
          </a:prstGeom>
        </p:spPr>
        <p:txBody>
          <a:bodyPr anchor="b"/>
          <a:lstStyle/>
          <a:p>
            <a:pPr marL="0" indent="0" defTabSz="457206">
              <a:spcBef>
                <a:spcPts val="1000"/>
              </a:spcBef>
              <a:buSzTx/>
              <a:buFontTx/>
              <a:buNone/>
              <a:defRPr sz="24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561" name="Text Placeholder 3"/>
          <p:cNvSpPr/>
          <p:nvPr>
            <p:ph type="body" sz="quarter" idx="15"/>
          </p:nvPr>
        </p:nvSpPr>
        <p:spPr>
          <a:xfrm>
            <a:off x="2905586" y="2000249"/>
            <a:ext cx="2210673" cy="2692006"/>
          </a:xfrm>
          <a:prstGeom prst="rect">
            <a:avLst/>
          </a:prstGeom>
        </p:spPr>
        <p:txBody>
          <a:bodyPr/>
          <a:lstStyle/>
          <a:p>
            <a:pPr marL="0" indent="0" defTabSz="457206">
              <a:spcBef>
                <a:spcPts val="1000"/>
              </a:spcBef>
              <a:buSzTx/>
              <a:buFontTx/>
              <a:buNone/>
              <a:defRPr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562" name="Text Placeholder 4"/>
          <p:cNvSpPr/>
          <p:nvPr>
            <p:ph type="body" sz="quarter" idx="16"/>
          </p:nvPr>
        </p:nvSpPr>
        <p:spPr>
          <a:xfrm>
            <a:off x="5344917" y="1485899"/>
            <a:ext cx="2199659" cy="432199"/>
          </a:xfrm>
          <a:prstGeom prst="rect">
            <a:avLst/>
          </a:prstGeom>
        </p:spPr>
        <p:txBody>
          <a:bodyPr anchor="b"/>
          <a:lstStyle/>
          <a:p>
            <a:pPr marL="0" indent="0" defTabSz="457206">
              <a:spcBef>
                <a:spcPts val="1000"/>
              </a:spcBef>
              <a:buSzTx/>
              <a:buFontTx/>
              <a:buNone/>
              <a:defRPr sz="24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563" name="Text Placeholder 3"/>
          <p:cNvSpPr/>
          <p:nvPr>
            <p:ph type="body" sz="quarter" idx="17"/>
          </p:nvPr>
        </p:nvSpPr>
        <p:spPr>
          <a:xfrm>
            <a:off x="5344917" y="2000249"/>
            <a:ext cx="2199659" cy="2692006"/>
          </a:xfrm>
          <a:prstGeom prst="rect">
            <a:avLst/>
          </a:prstGeom>
        </p:spPr>
        <p:txBody>
          <a:bodyPr/>
          <a:lstStyle/>
          <a:p>
            <a:pPr marL="0" indent="0" defTabSz="457206">
              <a:spcBef>
                <a:spcPts val="1000"/>
              </a:spcBef>
              <a:buSzTx/>
              <a:buFontTx/>
              <a:buNone/>
              <a:defRPr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564" name="Straight Connector 16"/>
          <p:cNvSpPr/>
          <p:nvPr/>
        </p:nvSpPr>
        <p:spPr>
          <a:xfrm flipH="1">
            <a:off x="2795334" y="1600200"/>
            <a:ext cx="1" cy="2971801"/>
          </a:xfrm>
          <a:prstGeom prst="line">
            <a:avLst/>
          </a:prstGeom>
          <a:ln w="12700" cap="rnd">
            <a:solidFill>
              <a:srgbClr val="8AD0D6">
                <a:alpha val="40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65" name="Straight Connector 17"/>
          <p:cNvSpPr/>
          <p:nvPr/>
        </p:nvSpPr>
        <p:spPr>
          <a:xfrm flipH="1">
            <a:off x="5223030" y="1600199"/>
            <a:ext cx="1" cy="2975164"/>
          </a:xfrm>
          <a:prstGeom prst="line">
            <a:avLst/>
          </a:prstGeom>
          <a:ln w="12700" cap="rnd">
            <a:solidFill>
              <a:srgbClr val="8AD0D6">
                <a:alpha val="40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66" name="Номер слайда"/>
          <p:cNvSpPr txBox="1"/>
          <p:nvPr>
            <p:ph type="sldNum" sz="quarter" idx="2"/>
          </p:nvPr>
        </p:nvSpPr>
        <p:spPr>
          <a:xfrm>
            <a:off x="7831000" y="274328"/>
            <a:ext cx="499677" cy="523241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9" name="Уровень текста 1…"/>
          <p:cNvSpPr txBox="1"/>
          <p:nvPr>
            <p:ph type="body" sz="half" idx="1"/>
          </p:nvPr>
        </p:nvSpPr>
        <p:spPr>
          <a:xfrm>
            <a:off x="457200" y="1200150"/>
            <a:ext cx="4038600" cy="33944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Столбец с тремя рисунками">
    <p:bg>
      <p:bgPr>
        <a:gradFill flip="none" rotWithShape="1">
          <a:gsLst>
            <a:gs pos="0">
              <a:srgbClr val="417E6D"/>
            </a:gs>
            <a:gs pos="100000">
              <a:srgbClr val="26414F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Oval 21"/>
          <p:cNvSpPr/>
          <p:nvPr/>
        </p:nvSpPr>
        <p:spPr>
          <a:xfrm>
            <a:off x="6299432" y="1257300"/>
            <a:ext cx="2819401" cy="211455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574" name="Oval 22"/>
          <p:cNvSpPr/>
          <p:nvPr/>
        </p:nvSpPr>
        <p:spPr>
          <a:xfrm>
            <a:off x="5689832" y="-342901"/>
            <a:ext cx="1600201" cy="1200151"/>
          </a:xfrm>
          <a:prstGeom prst="ellipse">
            <a:avLst/>
          </a:prstGeom>
          <a:gradFill>
            <a:gsLst>
              <a:gs pos="0">
                <a:srgbClr val="50B9C1">
                  <a:alpha val="14000"/>
                </a:srgbClr>
              </a:gs>
              <a:gs pos="36000">
                <a:srgbClr val="50B9C1">
                  <a:alpha val="7000"/>
                </a:srgbClr>
              </a:gs>
              <a:gs pos="73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575" name="Oval 23"/>
          <p:cNvSpPr/>
          <p:nvPr/>
        </p:nvSpPr>
        <p:spPr>
          <a:xfrm>
            <a:off x="6299432" y="4572000"/>
            <a:ext cx="990601" cy="742950"/>
          </a:xfrm>
          <a:prstGeom prst="ellipse">
            <a:avLst/>
          </a:prstGeom>
          <a:gradFill>
            <a:gsLst>
              <a:gs pos="0">
                <a:srgbClr val="50B9C1">
                  <a:alpha val="9000"/>
                </a:srgbClr>
              </a:gs>
              <a:gs pos="36000">
                <a:srgbClr val="50B9C1">
                  <a:alpha val="5000"/>
                </a:srgbClr>
              </a:gs>
              <a:gs pos="66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576" name="Oval 19"/>
          <p:cNvSpPr/>
          <p:nvPr/>
        </p:nvSpPr>
        <p:spPr>
          <a:xfrm>
            <a:off x="-153988" y="2000249"/>
            <a:ext cx="4191001" cy="3143251"/>
          </a:xfrm>
          <a:prstGeom prst="ellipse">
            <a:avLst/>
          </a:prstGeom>
          <a:gradFill>
            <a:gsLst>
              <a:gs pos="0">
                <a:srgbClr val="50B9C1">
                  <a:alpha val="11000"/>
                </a:srgbClr>
              </a:gs>
              <a:gs pos="36000">
                <a:srgbClr val="50B9C1">
                  <a:alpha val="10000"/>
                </a:srgbClr>
              </a:gs>
              <a:gs pos="75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577" name="Oval 20"/>
          <p:cNvSpPr/>
          <p:nvPr/>
        </p:nvSpPr>
        <p:spPr>
          <a:xfrm>
            <a:off x="-839788" y="2171699"/>
            <a:ext cx="2362201" cy="1771651"/>
          </a:xfrm>
          <a:prstGeom prst="ellipse">
            <a:avLst/>
          </a:prstGeom>
          <a:gradFill>
            <a:gsLst>
              <a:gs pos="0">
                <a:srgbClr val="50B9C1">
                  <a:alpha val="8000"/>
                </a:srgbClr>
              </a:gs>
              <a:gs pos="36000">
                <a:srgbClr val="50B9C1">
                  <a:alpha val="8000"/>
                </a:srgbClr>
              </a:gs>
              <a:gs pos="72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578" name="Rectangle 18"/>
          <p:cNvSpPr/>
          <p:nvPr/>
        </p:nvSpPr>
        <p:spPr>
          <a:xfrm>
            <a:off x="7745644" y="-1"/>
            <a:ext cx="685801" cy="824596"/>
          </a:xfrm>
          <a:prstGeom prst="rect">
            <a:avLst/>
          </a:prstGeom>
          <a:solidFill>
            <a:srgbClr val="B01513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579" name="Текст заголовка"/>
          <p:cNvSpPr txBox="1"/>
          <p:nvPr>
            <p:ph type="title"/>
          </p:nvPr>
        </p:nvSpPr>
        <p:spPr>
          <a:xfrm>
            <a:off x="484709" y="339537"/>
            <a:ext cx="7055382" cy="1050399"/>
          </a:xfrm>
          <a:prstGeom prst="rect">
            <a:avLst/>
          </a:prstGeom>
        </p:spPr>
        <p:txBody>
          <a:bodyPr anchor="t"/>
          <a:lstStyle>
            <a:lvl1pPr algn="l" defTabSz="457206">
              <a:defRPr sz="42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580" name="Уровень текста 1…"/>
          <p:cNvSpPr txBox="1"/>
          <p:nvPr>
            <p:ph type="body" sz="quarter" idx="1"/>
          </p:nvPr>
        </p:nvSpPr>
        <p:spPr>
          <a:xfrm>
            <a:off x="489475" y="3188211"/>
            <a:ext cx="2205613" cy="432199"/>
          </a:xfrm>
          <a:prstGeom prst="rect">
            <a:avLst/>
          </a:prstGeom>
        </p:spPr>
        <p:txBody>
          <a:bodyPr anchor="b"/>
          <a:lstStyle>
            <a:lvl1pPr marL="0" indent="0" defTabSz="457206">
              <a:spcBef>
                <a:spcPts val="1000"/>
              </a:spcBef>
              <a:buSzTx/>
              <a:buFontTx/>
              <a:buNone/>
              <a:defRPr sz="24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457200" defTabSz="457206">
              <a:spcBef>
                <a:spcPts val="1000"/>
              </a:spcBef>
              <a:buSzTx/>
              <a:buFontTx/>
              <a:buNone/>
              <a:defRPr sz="24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914400" defTabSz="457206">
              <a:spcBef>
                <a:spcPts val="1000"/>
              </a:spcBef>
              <a:buSzTx/>
              <a:buFontTx/>
              <a:buNone/>
              <a:defRPr sz="24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371600" defTabSz="457206">
              <a:spcBef>
                <a:spcPts val="1000"/>
              </a:spcBef>
              <a:buSzTx/>
              <a:buFontTx/>
              <a:buNone/>
              <a:defRPr sz="24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828800" defTabSz="457206">
              <a:spcBef>
                <a:spcPts val="1000"/>
              </a:spcBef>
              <a:buSzTx/>
              <a:buFontTx/>
              <a:buNone/>
              <a:defRPr sz="24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1" name="Picture Placeholder 2"/>
          <p:cNvSpPr/>
          <p:nvPr>
            <p:ph type="pic" sz="quarter" idx="13"/>
          </p:nvPr>
        </p:nvSpPr>
        <p:spPr>
          <a:xfrm>
            <a:off x="489474" y="1657350"/>
            <a:ext cx="2205614" cy="1143000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582" name="Text Placeholder 3"/>
          <p:cNvSpPr/>
          <p:nvPr>
            <p:ph type="body" sz="quarter" idx="14"/>
          </p:nvPr>
        </p:nvSpPr>
        <p:spPr>
          <a:xfrm>
            <a:off x="489474" y="3620408"/>
            <a:ext cx="2205614" cy="494393"/>
          </a:xfrm>
          <a:prstGeom prst="rect">
            <a:avLst/>
          </a:prstGeom>
        </p:spPr>
        <p:txBody>
          <a:bodyPr/>
          <a:lstStyle/>
          <a:p>
            <a:pPr marL="0" indent="0" defTabSz="457206">
              <a:spcBef>
                <a:spcPts val="1000"/>
              </a:spcBef>
              <a:buSzTx/>
              <a:buFontTx/>
              <a:buNone/>
              <a:defRPr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583" name="Text Placeholder 4"/>
          <p:cNvSpPr/>
          <p:nvPr>
            <p:ph type="body" sz="quarter" idx="15"/>
          </p:nvPr>
        </p:nvSpPr>
        <p:spPr>
          <a:xfrm>
            <a:off x="2917792" y="3188211"/>
            <a:ext cx="2198467" cy="432198"/>
          </a:xfrm>
          <a:prstGeom prst="rect">
            <a:avLst/>
          </a:prstGeom>
        </p:spPr>
        <p:txBody>
          <a:bodyPr anchor="b"/>
          <a:lstStyle/>
          <a:p>
            <a:pPr marL="0" indent="0" defTabSz="457206">
              <a:spcBef>
                <a:spcPts val="1000"/>
              </a:spcBef>
              <a:buSzTx/>
              <a:buFontTx/>
              <a:buNone/>
              <a:defRPr sz="24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584" name="Picture Placeholder 2"/>
          <p:cNvSpPr/>
          <p:nvPr>
            <p:ph type="pic" sz="quarter" idx="16"/>
          </p:nvPr>
        </p:nvSpPr>
        <p:spPr>
          <a:xfrm>
            <a:off x="2917791" y="1657350"/>
            <a:ext cx="2198467" cy="1143000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585" name="Text Placeholder 3"/>
          <p:cNvSpPr/>
          <p:nvPr>
            <p:ph type="body" sz="quarter" idx="17"/>
          </p:nvPr>
        </p:nvSpPr>
        <p:spPr>
          <a:xfrm>
            <a:off x="2916776" y="3620408"/>
            <a:ext cx="2201379" cy="494393"/>
          </a:xfrm>
          <a:prstGeom prst="rect">
            <a:avLst/>
          </a:prstGeom>
        </p:spPr>
        <p:txBody>
          <a:bodyPr/>
          <a:lstStyle/>
          <a:p>
            <a:pPr marL="0" indent="0" defTabSz="457206">
              <a:spcBef>
                <a:spcPts val="1000"/>
              </a:spcBef>
              <a:buSzTx/>
              <a:buFontTx/>
              <a:buNone/>
              <a:defRPr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586" name="Text Placeholder 4"/>
          <p:cNvSpPr/>
          <p:nvPr>
            <p:ph type="body" sz="quarter" idx="18"/>
          </p:nvPr>
        </p:nvSpPr>
        <p:spPr>
          <a:xfrm>
            <a:off x="5344917" y="3188211"/>
            <a:ext cx="2199659" cy="432198"/>
          </a:xfrm>
          <a:prstGeom prst="rect">
            <a:avLst/>
          </a:prstGeom>
        </p:spPr>
        <p:txBody>
          <a:bodyPr anchor="b"/>
          <a:lstStyle/>
          <a:p>
            <a:pPr marL="0" indent="0" defTabSz="457206">
              <a:spcBef>
                <a:spcPts val="1000"/>
              </a:spcBef>
              <a:buSzTx/>
              <a:buFontTx/>
              <a:buNone/>
              <a:defRPr sz="240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587" name="Picture Placeholder 2"/>
          <p:cNvSpPr/>
          <p:nvPr>
            <p:ph type="pic" sz="quarter" idx="19"/>
          </p:nvPr>
        </p:nvSpPr>
        <p:spPr>
          <a:xfrm>
            <a:off x="5344916" y="1657350"/>
            <a:ext cx="2199658" cy="1143000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588" name="Text Placeholder 3"/>
          <p:cNvSpPr/>
          <p:nvPr>
            <p:ph type="body" sz="quarter" idx="20"/>
          </p:nvPr>
        </p:nvSpPr>
        <p:spPr>
          <a:xfrm>
            <a:off x="5344824" y="3620406"/>
            <a:ext cx="2202572" cy="494393"/>
          </a:xfrm>
          <a:prstGeom prst="rect">
            <a:avLst/>
          </a:prstGeom>
        </p:spPr>
        <p:txBody>
          <a:bodyPr/>
          <a:lstStyle/>
          <a:p>
            <a:pPr marL="0" indent="0" defTabSz="457206">
              <a:spcBef>
                <a:spcPts val="1000"/>
              </a:spcBef>
              <a:buSzTx/>
              <a:buFontTx/>
              <a:buNone/>
              <a:defRPr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589" name="Straight Connector 18"/>
          <p:cNvSpPr/>
          <p:nvPr/>
        </p:nvSpPr>
        <p:spPr>
          <a:xfrm flipH="1">
            <a:off x="2795334" y="1600200"/>
            <a:ext cx="1" cy="2971801"/>
          </a:xfrm>
          <a:prstGeom prst="line">
            <a:avLst/>
          </a:prstGeom>
          <a:ln w="12700" cap="rnd">
            <a:solidFill>
              <a:srgbClr val="8AD0D6">
                <a:alpha val="40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90" name="Straight Connector 19"/>
          <p:cNvSpPr/>
          <p:nvPr/>
        </p:nvSpPr>
        <p:spPr>
          <a:xfrm flipH="1">
            <a:off x="5223030" y="1600199"/>
            <a:ext cx="1" cy="2975164"/>
          </a:xfrm>
          <a:prstGeom prst="line">
            <a:avLst/>
          </a:prstGeom>
          <a:ln w="12700" cap="rnd">
            <a:solidFill>
              <a:srgbClr val="8AD0D6">
                <a:alpha val="40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91" name="Номер слайда"/>
          <p:cNvSpPr txBox="1"/>
          <p:nvPr>
            <p:ph type="sldNum" sz="quarter" idx="2"/>
          </p:nvPr>
        </p:nvSpPr>
        <p:spPr>
          <a:xfrm>
            <a:off x="7831000" y="274328"/>
            <a:ext cx="499677" cy="523241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, схема или организационная диаграмма">
    <p:bg>
      <p:bgPr>
        <a:gradFill flip="none" rotWithShape="1">
          <a:gsLst>
            <a:gs pos="0">
              <a:srgbClr val="417E6D"/>
            </a:gs>
            <a:gs pos="100000">
              <a:srgbClr val="26414F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Oval 21"/>
          <p:cNvSpPr/>
          <p:nvPr/>
        </p:nvSpPr>
        <p:spPr>
          <a:xfrm>
            <a:off x="6299432" y="1257300"/>
            <a:ext cx="2819401" cy="211455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599" name="Oval 22"/>
          <p:cNvSpPr/>
          <p:nvPr/>
        </p:nvSpPr>
        <p:spPr>
          <a:xfrm>
            <a:off x="5689832" y="-342901"/>
            <a:ext cx="1600201" cy="1200151"/>
          </a:xfrm>
          <a:prstGeom prst="ellipse">
            <a:avLst/>
          </a:prstGeom>
          <a:gradFill>
            <a:gsLst>
              <a:gs pos="0">
                <a:srgbClr val="50B9C1">
                  <a:alpha val="14000"/>
                </a:srgbClr>
              </a:gs>
              <a:gs pos="36000">
                <a:srgbClr val="50B9C1">
                  <a:alpha val="7000"/>
                </a:srgbClr>
              </a:gs>
              <a:gs pos="73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600" name="Oval 23"/>
          <p:cNvSpPr/>
          <p:nvPr/>
        </p:nvSpPr>
        <p:spPr>
          <a:xfrm>
            <a:off x="6299432" y="4572000"/>
            <a:ext cx="990601" cy="742950"/>
          </a:xfrm>
          <a:prstGeom prst="ellipse">
            <a:avLst/>
          </a:prstGeom>
          <a:gradFill>
            <a:gsLst>
              <a:gs pos="0">
                <a:srgbClr val="50B9C1">
                  <a:alpha val="9000"/>
                </a:srgbClr>
              </a:gs>
              <a:gs pos="36000">
                <a:srgbClr val="50B9C1">
                  <a:alpha val="5000"/>
                </a:srgbClr>
              </a:gs>
              <a:gs pos="66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601" name="Oval 19"/>
          <p:cNvSpPr/>
          <p:nvPr/>
        </p:nvSpPr>
        <p:spPr>
          <a:xfrm>
            <a:off x="-153988" y="2000249"/>
            <a:ext cx="4191001" cy="3143251"/>
          </a:xfrm>
          <a:prstGeom prst="ellipse">
            <a:avLst/>
          </a:prstGeom>
          <a:gradFill>
            <a:gsLst>
              <a:gs pos="0">
                <a:srgbClr val="50B9C1">
                  <a:alpha val="11000"/>
                </a:srgbClr>
              </a:gs>
              <a:gs pos="36000">
                <a:srgbClr val="50B9C1">
                  <a:alpha val="10000"/>
                </a:srgbClr>
              </a:gs>
              <a:gs pos="75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602" name="Oval 20"/>
          <p:cNvSpPr/>
          <p:nvPr/>
        </p:nvSpPr>
        <p:spPr>
          <a:xfrm>
            <a:off x="-839788" y="2171699"/>
            <a:ext cx="2362201" cy="1771651"/>
          </a:xfrm>
          <a:prstGeom prst="ellipse">
            <a:avLst/>
          </a:prstGeom>
          <a:gradFill>
            <a:gsLst>
              <a:gs pos="0">
                <a:srgbClr val="50B9C1">
                  <a:alpha val="8000"/>
                </a:srgbClr>
              </a:gs>
              <a:gs pos="36000">
                <a:srgbClr val="50B9C1">
                  <a:alpha val="8000"/>
                </a:srgbClr>
              </a:gs>
              <a:gs pos="72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603" name="Rectangle 18"/>
          <p:cNvSpPr/>
          <p:nvPr/>
        </p:nvSpPr>
        <p:spPr>
          <a:xfrm>
            <a:off x="7745644" y="-1"/>
            <a:ext cx="685801" cy="824596"/>
          </a:xfrm>
          <a:prstGeom prst="rect">
            <a:avLst/>
          </a:prstGeom>
          <a:solidFill>
            <a:srgbClr val="B01513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604" name="Текст заголовка"/>
          <p:cNvSpPr txBox="1"/>
          <p:nvPr>
            <p:ph type="title"/>
          </p:nvPr>
        </p:nvSpPr>
        <p:spPr>
          <a:xfrm>
            <a:off x="457200" y="342900"/>
            <a:ext cx="8229600" cy="1028700"/>
          </a:xfrm>
          <a:prstGeom prst="rect">
            <a:avLst/>
          </a:prstGeom>
        </p:spPr>
        <p:txBody>
          <a:bodyPr anchor="t"/>
          <a:lstStyle>
            <a:lvl1pPr algn="l" defTabSz="457206">
              <a:defRPr sz="42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605" name="Номер слайда"/>
          <p:cNvSpPr txBox="1"/>
          <p:nvPr>
            <p:ph type="sldNum" sz="quarter" idx="2"/>
          </p:nvPr>
        </p:nvSpPr>
        <p:spPr>
          <a:xfrm>
            <a:off x="7370162" y="4505959"/>
            <a:ext cx="499676" cy="523241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8" name="Уровень текста 1…"/>
          <p:cNvSpPr txBox="1"/>
          <p:nvPr>
            <p:ph type="body" sz="quarter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/>
          <p:nvPr>
            <p:ph type="body" sz="quarter" idx="13"/>
          </p:nvPr>
        </p:nvSpPr>
        <p:spPr>
          <a:xfrm>
            <a:off x="4645030" y="1151334"/>
            <a:ext cx="4041776" cy="47982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/>
          <p:nvPr>
            <p:ph type="title"/>
          </p:nvPr>
        </p:nvSpPr>
        <p:spPr>
          <a:xfrm>
            <a:off x="457204" y="204786"/>
            <a:ext cx="3008315" cy="871539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73" name="Уровень текста 1…"/>
          <p:cNvSpPr txBox="1"/>
          <p:nvPr>
            <p:ph type="body" idx="1"/>
          </p:nvPr>
        </p:nvSpPr>
        <p:spPr>
          <a:xfrm>
            <a:off x="3575050" y="204789"/>
            <a:ext cx="5111750" cy="4389837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/>
          <p:nvPr>
            <p:ph type="body" sz="half" idx="13"/>
          </p:nvPr>
        </p:nvSpPr>
        <p:spPr>
          <a:xfrm>
            <a:off x="457204" y="1076328"/>
            <a:ext cx="3008315" cy="351829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/>
          <p:nvPr>
            <p:ph type="title"/>
          </p:nvPr>
        </p:nvSpPr>
        <p:spPr>
          <a:xfrm>
            <a:off x="1792288" y="3600451"/>
            <a:ext cx="5486401" cy="425055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83" name="Рисунок 2"/>
          <p:cNvSpPr/>
          <p:nvPr>
            <p:ph type="pic" sz="half" idx="13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Уровень текста 1…"/>
          <p:cNvSpPr txBox="1"/>
          <p:nvPr>
            <p:ph type="body" sz="quarter" idx="1"/>
          </p:nvPr>
        </p:nvSpPr>
        <p:spPr>
          <a:xfrm>
            <a:off x="1792288" y="4025505"/>
            <a:ext cx="5486401" cy="6036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tif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3.xml"/><Relationship Id="rId36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5.xml"/><Relationship Id="rId38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38.xml"/><Relationship Id="rId41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0.xml"/><Relationship Id="rId43" Type="http://schemas.openxmlformats.org/officeDocument/2006/relationships/slideLayout" Target="../slideLayouts/slideLayout4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" name="Уровень текста 1…"/>
          <p:cNvSpPr txBox="1"/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8422818" y="4769566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83" r:id="rId37"/>
    <p:sldLayoutId id="2147483684" r:id="rId38"/>
    <p:sldLayoutId id="2147483685" r:id="rId39"/>
    <p:sldLayoutId id="2147483686" r:id="rId40"/>
    <p:sldLayoutId id="2147483687" r:id="rId41"/>
    <p:sldLayoutId id="2147483688" r:id="rId42"/>
    <p:sldLayoutId id="2147483689" r:id="rId43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4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5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6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1.g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Заголовок 4"/>
          <p:cNvSpPr txBox="1"/>
          <p:nvPr>
            <p:ph type="ctrTitle"/>
          </p:nvPr>
        </p:nvSpPr>
        <p:spPr>
          <a:xfrm>
            <a:off x="683568" y="1635648"/>
            <a:ext cx="7772401" cy="1102520"/>
          </a:xfrm>
          <a:prstGeom prst="rect">
            <a:avLst/>
          </a:prstGeom>
        </p:spPr>
        <p:txBody>
          <a:bodyPr/>
          <a:lstStyle/>
          <a:p>
            <a:pPr defTabSz="429768">
              <a:defRPr sz="1128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АКТУАЛЬНЫЕ ИЗМЕНЕНИЯ</a:t>
            </a:r>
            <a:br/>
            <a:r>
              <a:t> в ГОСУДАРСТВЕННЫХ ЗАКУПКАХ </a:t>
            </a:r>
            <a:br/>
            <a:r>
              <a:t>2019 год</a:t>
            </a:r>
            <a:br/>
            <a:r>
              <a:t>ПРОЕКТ ЗАКОНОДАТЕЛЬСТВА</a:t>
            </a:r>
            <a:br/>
            <a:r>
              <a:t> на 2020 год</a:t>
            </a:r>
          </a:p>
        </p:txBody>
      </p:sp>
      <p:sp>
        <p:nvSpPr>
          <p:cNvPr id="615" name="Подзаголовок 1"/>
          <p:cNvSpPr txBox="1"/>
          <p:nvPr>
            <p:ph type="subTitle" sz="quarter" idx="1"/>
          </p:nvPr>
        </p:nvSpPr>
        <p:spPr>
          <a:xfrm>
            <a:off x="251519" y="3435846"/>
            <a:ext cx="2448274" cy="1458467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80000"/>
              </a:lnSpc>
              <a:spcBef>
                <a:spcPts val="400"/>
              </a:spcBef>
              <a:defRPr b="1" sz="17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Наталья Худайбергенова</a:t>
            </a:r>
          </a:p>
          <a:p>
            <a:pPr algn="l">
              <a:lnSpc>
                <a:spcPct val="80000"/>
              </a:lnSpc>
              <a:spcBef>
                <a:spcPts val="400"/>
              </a:spcBef>
              <a:defRPr sz="17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Эксперт-практик по государственным закупкам</a:t>
            </a:r>
          </a:p>
        </p:txBody>
      </p:sp>
      <p:pic>
        <p:nvPicPr>
          <p:cNvPr id="61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44207" y="4011912"/>
            <a:ext cx="2337049" cy="6193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5" name="Группа 6"/>
          <p:cNvGrpSpPr/>
          <p:nvPr/>
        </p:nvGrpSpPr>
        <p:grpSpPr>
          <a:xfrm>
            <a:off x="96447" y="1545061"/>
            <a:ext cx="5148066" cy="2401759"/>
            <a:chOff x="0" y="0"/>
            <a:chExt cx="5148064" cy="2401758"/>
          </a:xfrm>
        </p:grpSpPr>
        <p:sp>
          <p:nvSpPr>
            <p:cNvPr id="713" name="Овал 7"/>
            <p:cNvSpPr/>
            <p:nvPr/>
          </p:nvSpPr>
          <p:spPr>
            <a:xfrm>
              <a:off x="0" y="0"/>
              <a:ext cx="5148065" cy="2401759"/>
            </a:xfrm>
            <a:prstGeom prst="ellipse">
              <a:avLst/>
            </a:prstGeom>
            <a:solidFill>
              <a:srgbClr val="EBEBEB"/>
            </a:solidFill>
            <a:ln w="19050" cap="rnd">
              <a:solidFill>
                <a:srgbClr val="B0151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714" name="Овал 4"/>
            <p:cNvSpPr txBox="1"/>
            <p:nvPr/>
          </p:nvSpPr>
          <p:spPr>
            <a:xfrm>
              <a:off x="548430" y="579619"/>
              <a:ext cx="4051205" cy="17651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700" tIns="12700" rIns="12700" bIns="12700" numCol="1" anchor="ctr">
              <a:spAutoFit/>
            </a:bodyPr>
            <a:lstStyle>
              <a:lvl1pPr algn="ctr" defTabSz="889000">
                <a:lnSpc>
                  <a:spcPct val="90000"/>
                </a:lnSpc>
                <a:spcBef>
                  <a:spcPts val="500"/>
                </a:spcBef>
                <a:defRPr b="1" i="1" sz="1400">
                  <a:solidFill>
                    <a:srgbClr val="B01513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указание требований о наличии в заявках на участие в конкурсе потенциальных поставщиков копий писем (сертификатов, свидетельств) от производителей либо их официальных представителей (дилеров или дистрибьюторов), технических паспортов, сертификатов соответствия продукции. </a:t>
              </a:r>
            </a:p>
          </p:txBody>
        </p:sp>
      </p:grpSp>
      <p:sp>
        <p:nvSpPr>
          <p:cNvPr id="716" name="Овал 12"/>
          <p:cNvSpPr/>
          <p:nvPr/>
        </p:nvSpPr>
        <p:spPr>
          <a:xfrm>
            <a:off x="5287040" y="987574"/>
            <a:ext cx="3826517" cy="1997855"/>
          </a:xfrm>
          <a:prstGeom prst="ellipse">
            <a:avLst/>
          </a:prstGeom>
          <a:solidFill>
            <a:srgbClr val="EBEBEB"/>
          </a:solidFill>
          <a:ln w="19050" cap="rnd">
            <a:solidFill>
              <a:srgbClr val="B01513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pic>
        <p:nvPicPr>
          <p:cNvPr id="71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7350" y="1280809"/>
            <a:ext cx="3676650" cy="112712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0" dist="35921" dir="2700000">
              <a:srgbClr val="EEECE1"/>
            </a:outerShdw>
          </a:effectLst>
        </p:spPr>
      </p:pic>
      <p:grpSp>
        <p:nvGrpSpPr>
          <p:cNvPr id="720" name="Овал 15"/>
          <p:cNvGrpSpPr/>
          <p:nvPr/>
        </p:nvGrpSpPr>
        <p:grpSpPr>
          <a:xfrm>
            <a:off x="5004048" y="3075808"/>
            <a:ext cx="3888437" cy="2006034"/>
            <a:chOff x="0" y="0"/>
            <a:chExt cx="3888435" cy="2006033"/>
          </a:xfrm>
        </p:grpSpPr>
        <p:sp>
          <p:nvSpPr>
            <p:cNvPr id="718" name="Овал"/>
            <p:cNvSpPr/>
            <p:nvPr/>
          </p:nvSpPr>
          <p:spPr>
            <a:xfrm>
              <a:off x="0" y="0"/>
              <a:ext cx="3888436" cy="2006034"/>
            </a:xfrm>
            <a:prstGeom prst="ellipse">
              <a:avLst/>
            </a:prstGeom>
            <a:solidFill>
              <a:srgbClr val="EBEBEB"/>
            </a:solidFill>
            <a:ln w="19050" cap="rnd">
              <a:solidFill>
                <a:srgbClr val="B0151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B01513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719" name="гарантийное письмо о представлении таких документов при поставке товаров"/>
            <p:cNvSpPr txBox="1"/>
            <p:nvPr/>
          </p:nvSpPr>
          <p:spPr>
            <a:xfrm>
              <a:off x="569448" y="293776"/>
              <a:ext cx="2749539" cy="1450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 i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гарантийное письмо о представлении таких документов при поставке товаров</a:t>
              </a:r>
              <a:endParaRPr sz="1600"/>
            </a:p>
          </p:txBody>
        </p:sp>
      </p:grpSp>
      <p:pic>
        <p:nvPicPr>
          <p:cNvPr id="721" name="Рисунок 18" descr="Рисунок 1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98234" y="4062948"/>
            <a:ext cx="1152129" cy="9361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Подзаголовок 2"/>
          <p:cNvSpPr txBox="1"/>
          <p:nvPr>
            <p:ph type="subTitle" idx="1"/>
          </p:nvPr>
        </p:nvSpPr>
        <p:spPr>
          <a:xfrm>
            <a:off x="-1044625" y="1589414"/>
            <a:ext cx="9144001" cy="5517234"/>
          </a:xfrm>
          <a:prstGeom prst="rect">
            <a:avLst/>
          </a:prstGeom>
        </p:spPr>
        <p:txBody>
          <a:bodyPr/>
          <a:lstStyle>
            <a:lvl1pPr algn="l">
              <a:spcBef>
                <a:spcPts val="1200"/>
              </a:spcBef>
              <a:defRPr b="1" sz="5000">
                <a:solidFill>
                  <a:srgbClr val="000000"/>
                </a:solidFill>
              </a:defRPr>
            </a:lvl1pPr>
          </a:lstStyle>
          <a:p>
            <a:pPr/>
            <a:r>
              <a:t>        </a:t>
            </a:r>
          </a:p>
        </p:txBody>
      </p:sp>
      <p:grpSp>
        <p:nvGrpSpPr>
          <p:cNvPr id="726" name="Скругленный прямоугольник 5"/>
          <p:cNvGrpSpPr/>
          <p:nvPr/>
        </p:nvGrpSpPr>
        <p:grpSpPr>
          <a:xfrm>
            <a:off x="791579" y="987575"/>
            <a:ext cx="7632850" cy="1656185"/>
            <a:chOff x="0" y="0"/>
            <a:chExt cx="7632848" cy="1656183"/>
          </a:xfrm>
        </p:grpSpPr>
        <p:sp>
          <p:nvSpPr>
            <p:cNvPr id="724" name="Сквиркл"/>
            <p:cNvSpPr/>
            <p:nvPr/>
          </p:nvSpPr>
          <p:spPr>
            <a:xfrm>
              <a:off x="0" y="0"/>
              <a:ext cx="7632849" cy="1656184"/>
            </a:xfrm>
            <a:prstGeom prst="roundRect">
              <a:avLst>
                <a:gd name="adj" fmla="val 16667"/>
              </a:avLst>
            </a:prstGeom>
            <a:solidFill>
              <a:srgbClr val="B01513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27940" dir="540000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6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725" name="Типовые формы договоров"/>
            <p:cNvSpPr txBox="1"/>
            <p:nvPr/>
          </p:nvSpPr>
          <p:spPr>
            <a:xfrm>
              <a:off x="80847" y="509321"/>
              <a:ext cx="7471154" cy="637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3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Типовые формы договоров</a:t>
              </a:r>
            </a:p>
          </p:txBody>
        </p:sp>
      </p:grpSp>
      <p:grpSp>
        <p:nvGrpSpPr>
          <p:cNvPr id="729" name="Прямоугольник: скругленные углы 10"/>
          <p:cNvGrpSpPr/>
          <p:nvPr/>
        </p:nvGrpSpPr>
        <p:grpSpPr>
          <a:xfrm>
            <a:off x="395536" y="2906796"/>
            <a:ext cx="2520281" cy="2085141"/>
            <a:chOff x="0" y="0"/>
            <a:chExt cx="2520280" cy="2085139"/>
          </a:xfrm>
        </p:grpSpPr>
        <p:sp>
          <p:nvSpPr>
            <p:cNvPr id="727" name="Сквиркл"/>
            <p:cNvSpPr/>
            <p:nvPr/>
          </p:nvSpPr>
          <p:spPr>
            <a:xfrm>
              <a:off x="0" y="0"/>
              <a:ext cx="2520281" cy="2085140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27940" dir="540000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2400">
                  <a:solidFill>
                    <a:srgbClr val="C00000"/>
                  </a:solidFill>
                </a:defRPr>
              </a:pPr>
            </a:p>
          </p:txBody>
        </p:sp>
        <p:sp>
          <p:nvSpPr>
            <p:cNvPr id="728" name="ТОВАР ПРИЛОЖЕНИЕ №19"/>
            <p:cNvSpPr txBox="1"/>
            <p:nvPr/>
          </p:nvSpPr>
          <p:spPr>
            <a:xfrm>
              <a:off x="101788" y="438050"/>
              <a:ext cx="2316704" cy="12090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 sz="2800">
                  <a:solidFill>
                    <a:srgbClr val="C00000"/>
                  </a:solidFill>
                </a:defRPr>
              </a:pPr>
              <a:r>
                <a:t>ТОВАР </a:t>
              </a:r>
              <a:r>
                <a:rPr sz="2400"/>
                <a:t>ПРИЛОЖЕНИЕ №19</a:t>
              </a:r>
            </a:p>
          </p:txBody>
        </p:sp>
      </p:grpSp>
      <p:grpSp>
        <p:nvGrpSpPr>
          <p:cNvPr id="732" name="Прямоугольник: скругленные углы 10"/>
          <p:cNvGrpSpPr/>
          <p:nvPr/>
        </p:nvGrpSpPr>
        <p:grpSpPr>
          <a:xfrm>
            <a:off x="3334460" y="2902228"/>
            <a:ext cx="2520281" cy="2085141"/>
            <a:chOff x="0" y="0"/>
            <a:chExt cx="2520280" cy="2085139"/>
          </a:xfrm>
        </p:grpSpPr>
        <p:sp>
          <p:nvSpPr>
            <p:cNvPr id="730" name="Сквиркл"/>
            <p:cNvSpPr/>
            <p:nvPr/>
          </p:nvSpPr>
          <p:spPr>
            <a:xfrm>
              <a:off x="0" y="0"/>
              <a:ext cx="2520281" cy="2085140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27940" dir="540000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2400">
                  <a:solidFill>
                    <a:srgbClr val="C00000"/>
                  </a:solidFill>
                </a:defRPr>
              </a:pPr>
            </a:p>
          </p:txBody>
        </p:sp>
        <p:sp>
          <p:nvSpPr>
            <p:cNvPr id="731" name="РАБОТА…"/>
            <p:cNvSpPr txBox="1"/>
            <p:nvPr/>
          </p:nvSpPr>
          <p:spPr>
            <a:xfrm>
              <a:off x="101788" y="260249"/>
              <a:ext cx="2316704" cy="156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 sz="2800">
                  <a:solidFill>
                    <a:srgbClr val="C00000"/>
                  </a:solidFill>
                </a:defRPr>
              </a:pPr>
              <a:r>
                <a:t>РАБОТА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b="1" sz="2400">
                  <a:solidFill>
                    <a:srgbClr val="C00000"/>
                  </a:solidFill>
                </a:defRPr>
              </a:pPr>
              <a:r>
                <a:t>ПРИЛОЖЕНИЕ 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b="1" sz="2400">
                  <a:solidFill>
                    <a:srgbClr val="C00000"/>
                  </a:solidFill>
                </a:defRPr>
              </a:pPr>
              <a:r>
                <a:t>20,20-1,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b="1" sz="2400">
                  <a:solidFill>
                    <a:srgbClr val="C00000"/>
                  </a:solidFill>
                </a:defRPr>
              </a:pPr>
              <a:r>
                <a:t>20-2,20-3</a:t>
              </a:r>
            </a:p>
          </p:txBody>
        </p:sp>
      </p:grpSp>
      <p:grpSp>
        <p:nvGrpSpPr>
          <p:cNvPr id="735" name="Прямоугольник: скругленные углы 10"/>
          <p:cNvGrpSpPr/>
          <p:nvPr/>
        </p:nvGrpSpPr>
        <p:grpSpPr>
          <a:xfrm>
            <a:off x="6156176" y="2929209"/>
            <a:ext cx="2520281" cy="2085141"/>
            <a:chOff x="0" y="0"/>
            <a:chExt cx="2520280" cy="2085139"/>
          </a:xfrm>
        </p:grpSpPr>
        <p:sp>
          <p:nvSpPr>
            <p:cNvPr id="733" name="Сквиркл"/>
            <p:cNvSpPr/>
            <p:nvPr/>
          </p:nvSpPr>
          <p:spPr>
            <a:xfrm>
              <a:off x="0" y="0"/>
              <a:ext cx="2520281" cy="2085140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27940" dir="540000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2400">
                  <a:solidFill>
                    <a:srgbClr val="C00000"/>
                  </a:solidFill>
                </a:defRPr>
              </a:pPr>
            </a:p>
          </p:txBody>
        </p:sp>
        <p:sp>
          <p:nvSpPr>
            <p:cNvPr id="734" name="УСЛУГА…"/>
            <p:cNvSpPr txBox="1"/>
            <p:nvPr/>
          </p:nvSpPr>
          <p:spPr>
            <a:xfrm>
              <a:off x="101788" y="438050"/>
              <a:ext cx="2316704" cy="12090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 sz="2800">
                  <a:solidFill>
                    <a:srgbClr val="C00000"/>
                  </a:solidFill>
                </a:defRPr>
              </a:pPr>
              <a:r>
                <a:t>УСЛУГА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b="1" sz="2400">
                  <a:solidFill>
                    <a:srgbClr val="C00000"/>
                  </a:solidFill>
                </a:defRPr>
              </a:pPr>
              <a:r>
                <a:t>ПРИЛОЖЕНИЕ№ 21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9" name="Скругленный прямоугольник 3"/>
          <p:cNvGrpSpPr/>
          <p:nvPr/>
        </p:nvGrpSpPr>
        <p:grpSpPr>
          <a:xfrm>
            <a:off x="806694" y="987575"/>
            <a:ext cx="7632850" cy="1656185"/>
            <a:chOff x="0" y="0"/>
            <a:chExt cx="7632848" cy="1656183"/>
          </a:xfrm>
        </p:grpSpPr>
        <p:sp>
          <p:nvSpPr>
            <p:cNvPr id="737" name="Сквиркл"/>
            <p:cNvSpPr/>
            <p:nvPr/>
          </p:nvSpPr>
          <p:spPr>
            <a:xfrm>
              <a:off x="0" y="0"/>
              <a:ext cx="7632849" cy="1656184"/>
            </a:xfrm>
            <a:prstGeom prst="roundRect">
              <a:avLst>
                <a:gd name="adj" fmla="val 16667"/>
              </a:avLst>
            </a:prstGeom>
            <a:solidFill>
              <a:srgbClr val="B01513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27940" dir="540000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38" name="Договор на товар и работы"/>
            <p:cNvSpPr txBox="1"/>
            <p:nvPr/>
          </p:nvSpPr>
          <p:spPr>
            <a:xfrm>
              <a:off x="80847" y="523150"/>
              <a:ext cx="7471154" cy="6098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3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Договор на товар и работы</a:t>
              </a:r>
            </a:p>
          </p:txBody>
        </p:sp>
      </p:grpSp>
      <p:grpSp>
        <p:nvGrpSpPr>
          <p:cNvPr id="742" name="Прямоугольник: скругленные углы 10"/>
          <p:cNvGrpSpPr/>
          <p:nvPr/>
        </p:nvGrpSpPr>
        <p:grpSpPr>
          <a:xfrm>
            <a:off x="3362978" y="2906796"/>
            <a:ext cx="2520281" cy="2085141"/>
            <a:chOff x="0" y="0"/>
            <a:chExt cx="2520280" cy="2085139"/>
          </a:xfrm>
        </p:grpSpPr>
        <p:sp>
          <p:nvSpPr>
            <p:cNvPr id="740" name="Сквиркл"/>
            <p:cNvSpPr/>
            <p:nvPr/>
          </p:nvSpPr>
          <p:spPr>
            <a:xfrm>
              <a:off x="0" y="0"/>
              <a:ext cx="2520281" cy="2085140"/>
            </a:xfrm>
            <a:prstGeom prst="roundRect">
              <a:avLst>
                <a:gd name="adj" fmla="val 16667"/>
              </a:avLst>
            </a:prstGeom>
            <a:solidFill>
              <a:srgbClr val="B01513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27940" dir="540000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41" name="Сертификат"/>
            <p:cNvSpPr txBox="1"/>
            <p:nvPr/>
          </p:nvSpPr>
          <p:spPr>
            <a:xfrm>
              <a:off x="101788" y="819050"/>
              <a:ext cx="2316704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2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Сертификат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5694" y="101823"/>
            <a:ext cx="9315388" cy="49398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207394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Прямоугольник 1"/>
          <p:cNvSpPr txBox="1"/>
          <p:nvPr/>
        </p:nvSpPr>
        <p:spPr>
          <a:xfrm>
            <a:off x="0" y="1635646"/>
            <a:ext cx="9144000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Благодарю за внимание!</a:t>
            </a:r>
          </a:p>
        </p:txBody>
      </p:sp>
      <p:sp>
        <p:nvSpPr>
          <p:cNvPr id="749" name="Подзаголовок 3"/>
          <p:cNvSpPr txBox="1"/>
          <p:nvPr/>
        </p:nvSpPr>
        <p:spPr>
          <a:xfrm>
            <a:off x="108681" y="3512189"/>
            <a:ext cx="4936506" cy="1515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defRPr b="1" sz="27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Наталья Худайбергенова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7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Эксперт-практик по государственным закупкам</a:t>
            </a:r>
          </a:p>
        </p:txBody>
      </p:sp>
      <p:pic>
        <p:nvPicPr>
          <p:cNvPr id="75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66186" y="4011910"/>
            <a:ext cx="3070310" cy="8124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Подзаголовок 2"/>
          <p:cNvSpPr txBox="1"/>
          <p:nvPr>
            <p:ph type="subTitle" idx="1"/>
          </p:nvPr>
        </p:nvSpPr>
        <p:spPr>
          <a:xfrm>
            <a:off x="-1044625" y="1589414"/>
            <a:ext cx="9144001" cy="5517234"/>
          </a:xfrm>
          <a:prstGeom prst="rect">
            <a:avLst/>
          </a:prstGeom>
        </p:spPr>
        <p:txBody>
          <a:bodyPr/>
          <a:lstStyle>
            <a:lvl1pPr algn="l">
              <a:spcBef>
                <a:spcPts val="1200"/>
              </a:spcBef>
              <a:defRPr b="1" sz="5000">
                <a:solidFill>
                  <a:srgbClr val="000000"/>
                </a:solidFill>
              </a:defRPr>
            </a:lvl1pPr>
          </a:lstStyle>
          <a:p>
            <a:pPr/>
            <a:r>
              <a:t>        </a:t>
            </a:r>
          </a:p>
        </p:txBody>
      </p:sp>
      <p:pic>
        <p:nvPicPr>
          <p:cNvPr id="61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1712" y="555526"/>
            <a:ext cx="9175712" cy="1853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620" name="Рисунок 5" descr="Рисунок 5"/>
          <p:cNvPicPr>
            <a:picLocks noChangeAspect="1"/>
          </p:cNvPicPr>
          <p:nvPr/>
        </p:nvPicPr>
        <p:blipFill>
          <a:blip r:embed="rId3">
            <a:extLst/>
          </a:blip>
          <a:srcRect l="0" t="11940" r="0" b="7532"/>
          <a:stretch>
            <a:fillRect/>
          </a:stretch>
        </p:blipFill>
        <p:spPr>
          <a:xfrm>
            <a:off x="330015" y="2474608"/>
            <a:ext cx="1452192" cy="887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621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66852" y="2403114"/>
            <a:ext cx="2541587" cy="1085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22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88186" y="2403114"/>
            <a:ext cx="2268538" cy="615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23" name="Picture 4" descr="Picture 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004048" y="3001007"/>
            <a:ext cx="3668813" cy="2057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24" name="Picture 3" descr="Picture 3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0208" y="3363840"/>
            <a:ext cx="2589584" cy="16949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Подзаголовок 2"/>
          <p:cNvSpPr txBox="1"/>
          <p:nvPr>
            <p:ph type="subTitle" idx="1"/>
          </p:nvPr>
        </p:nvSpPr>
        <p:spPr>
          <a:xfrm>
            <a:off x="-1044625" y="1589414"/>
            <a:ext cx="9144001" cy="5517234"/>
          </a:xfrm>
          <a:prstGeom prst="rect">
            <a:avLst/>
          </a:prstGeom>
        </p:spPr>
        <p:txBody>
          <a:bodyPr/>
          <a:lstStyle>
            <a:lvl1pPr algn="l">
              <a:spcBef>
                <a:spcPts val="1200"/>
              </a:spcBef>
              <a:defRPr b="1" sz="5000">
                <a:solidFill>
                  <a:srgbClr val="000000"/>
                </a:solidFill>
              </a:defRPr>
            </a:lvl1pPr>
          </a:lstStyle>
          <a:p>
            <a:pPr/>
            <a:r>
              <a:t>        </a:t>
            </a:r>
          </a:p>
        </p:txBody>
      </p:sp>
      <p:grpSp>
        <p:nvGrpSpPr>
          <p:cNvPr id="629" name="Rectangle 4"/>
          <p:cNvGrpSpPr/>
          <p:nvPr/>
        </p:nvGrpSpPr>
        <p:grpSpPr>
          <a:xfrm>
            <a:off x="480284" y="987574"/>
            <a:ext cx="8229601" cy="1297487"/>
            <a:chOff x="0" y="0"/>
            <a:chExt cx="8229600" cy="1297485"/>
          </a:xfrm>
        </p:grpSpPr>
        <p:sp>
          <p:nvSpPr>
            <p:cNvPr id="627" name="Прямоугольник"/>
            <p:cNvSpPr/>
            <p:nvPr/>
          </p:nvSpPr>
          <p:spPr>
            <a:xfrm>
              <a:off x="0" y="-1"/>
              <a:ext cx="8229600" cy="1297487"/>
            </a:xfrm>
            <a:prstGeom prst="rect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27940" dir="540000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457206">
                <a:defRPr b="1" sz="5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28" name="Способы закупок"/>
            <p:cNvSpPr txBox="1"/>
            <p:nvPr/>
          </p:nvSpPr>
          <p:spPr>
            <a:xfrm>
              <a:off x="0" y="-1"/>
              <a:ext cx="8229600" cy="916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206">
                <a:defRPr b="1" sz="5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Способы закупок </a:t>
              </a:r>
            </a:p>
          </p:txBody>
        </p:sp>
      </p:grpSp>
      <p:grpSp>
        <p:nvGrpSpPr>
          <p:cNvPr id="636" name="Схема 6"/>
          <p:cNvGrpSpPr/>
          <p:nvPr/>
        </p:nvGrpSpPr>
        <p:grpSpPr>
          <a:xfrm>
            <a:off x="217835" y="2644848"/>
            <a:ext cx="8819565" cy="2228729"/>
            <a:chOff x="0" y="0"/>
            <a:chExt cx="8819565" cy="2228727"/>
          </a:xfrm>
        </p:grpSpPr>
        <p:grpSp>
          <p:nvGrpSpPr>
            <p:cNvPr id="632" name="Группа"/>
            <p:cNvGrpSpPr/>
            <p:nvPr/>
          </p:nvGrpSpPr>
          <p:grpSpPr>
            <a:xfrm>
              <a:off x="3504834" y="0"/>
              <a:ext cx="5314732" cy="2228728"/>
              <a:chOff x="0" y="0"/>
              <a:chExt cx="5314731" cy="2228727"/>
            </a:xfrm>
          </p:grpSpPr>
          <p:sp>
            <p:nvSpPr>
              <p:cNvPr id="630" name="Стрелка"/>
              <p:cNvSpPr/>
              <p:nvPr/>
            </p:nvSpPr>
            <p:spPr>
              <a:xfrm>
                <a:off x="0" y="0"/>
                <a:ext cx="5314732" cy="2228728"/>
              </a:xfrm>
              <a:prstGeom prst="rightArrow">
                <a:avLst>
                  <a:gd name="adj1" fmla="val 75000"/>
                  <a:gd name="adj2" fmla="val 50000"/>
                </a:avLst>
              </a:prstGeom>
              <a:solidFill>
                <a:srgbClr val="C00000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50800" dist="27940" dir="5400000">
                  <a:srgbClr val="000000">
                    <a:alpha val="32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</a:p>
            </p:txBody>
          </p:sp>
          <p:sp>
            <p:nvSpPr>
              <p:cNvPr id="631" name="КОНКУРС…"/>
              <p:cNvSpPr txBox="1"/>
              <p:nvPr/>
            </p:nvSpPr>
            <p:spPr>
              <a:xfrm>
                <a:off x="0" y="278590"/>
                <a:ext cx="4478959" cy="1485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700" tIns="12700" rIns="12700" bIns="12700" numCol="1" anchor="t">
                <a:spAutoFit/>
              </a:bodyPr>
              <a:lstStyle/>
              <a:p>
                <a:pPr algn="ctr">
                  <a:buSzPct val="100000"/>
                  <a:buChar char="•"/>
                  <a:defRPr b="1" sz="2000">
                    <a:solidFill>
                      <a:srgbClr val="FFFFFF"/>
                    </a:solidFill>
                  </a:defRPr>
                </a:pPr>
                <a:r>
                  <a:t>КОНКУРС </a:t>
                </a:r>
              </a:p>
              <a:p>
                <a:pPr algn="ctr">
                  <a:buSzPct val="100000"/>
                  <a:buChar char="•"/>
                  <a:defRPr b="1" sz="2000">
                    <a:solidFill>
                      <a:srgbClr val="FFFFFF"/>
                    </a:solidFill>
                  </a:defRPr>
                </a:pPr>
                <a:r>
                  <a:t>АУКЦИОН</a:t>
                </a:r>
              </a:p>
              <a:p>
                <a:pPr algn="ctr">
                  <a:buSzPct val="100000"/>
                  <a:buChar char="•"/>
                  <a:defRPr b="1" sz="2000">
                    <a:solidFill>
                      <a:srgbClr val="FFFFFF"/>
                    </a:solidFill>
                  </a:defRPr>
                </a:pPr>
                <a:r>
                  <a:t>ЗЦП</a:t>
                </a:r>
              </a:p>
              <a:p>
                <a:pPr algn="ctr">
                  <a:buSzPct val="100000"/>
                  <a:buChar char="•"/>
                  <a:defRPr b="1" sz="2000">
                    <a:solidFill>
                      <a:srgbClr val="FFFFFF"/>
                    </a:solidFill>
                  </a:defRPr>
                </a:pPr>
                <a:r>
                  <a:t>ОДИН ИСТОЧНИК</a:t>
                </a:r>
              </a:p>
              <a:p>
                <a:pPr algn="ctr">
                  <a:buSzPct val="100000"/>
                  <a:buChar char="•"/>
                  <a:defRPr b="1" sz="2000">
                    <a:solidFill>
                      <a:srgbClr val="FFFFFF"/>
                    </a:solidFill>
                  </a:defRPr>
                </a:pPr>
                <a:r>
                  <a:t>ТОВАРНЫЕ БИРЖИ</a:t>
                </a:r>
              </a:p>
            </p:txBody>
          </p:sp>
        </p:grpSp>
        <p:grpSp>
          <p:nvGrpSpPr>
            <p:cNvPr id="635" name="Группа"/>
            <p:cNvGrpSpPr/>
            <p:nvPr/>
          </p:nvGrpSpPr>
          <p:grpSpPr>
            <a:xfrm>
              <a:off x="0" y="0"/>
              <a:ext cx="3543154" cy="2228728"/>
              <a:chOff x="0" y="0"/>
              <a:chExt cx="3543153" cy="2228727"/>
            </a:xfrm>
          </p:grpSpPr>
          <p:sp>
            <p:nvSpPr>
              <p:cNvPr id="633" name="Сквиркл"/>
              <p:cNvSpPr/>
              <p:nvPr/>
            </p:nvSpPr>
            <p:spPr>
              <a:xfrm>
                <a:off x="0" y="0"/>
                <a:ext cx="3543154" cy="2228728"/>
              </a:xfrm>
              <a:prstGeom prst="roundRect">
                <a:avLst>
                  <a:gd name="adj" fmla="val 16667"/>
                </a:avLst>
              </a:prstGeom>
              <a:solidFill>
                <a:srgbClr val="808080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50800" dist="27940" dir="5400000">
                  <a:srgbClr val="000000">
                    <a:alpha val="32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34" name="СТАТЬЯ 13 ЗАКОНА…"/>
              <p:cNvSpPr txBox="1"/>
              <p:nvPr/>
            </p:nvSpPr>
            <p:spPr>
              <a:xfrm>
                <a:off x="108798" y="6829"/>
                <a:ext cx="3325558" cy="22150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algn="ctr">
                  <a:defRPr b="1"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СТАТЬЯ 13 ЗАКОНА</a:t>
                </a:r>
              </a:p>
              <a:p>
                <a:pPr algn="ctr">
                  <a:defRPr b="1"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  <a:p>
                <a:pPr algn="ctr">
                  <a:defRPr b="1"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  <a:p>
                <a:pPr algn="ctr">
                  <a:defRPr b="1"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  <a:p>
                <a:pPr algn="ctr">
                  <a:defRPr b="1"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Исключение </a:t>
                </a:r>
              </a:p>
              <a:p>
                <a:pPr algn="ctr">
                  <a:defRPr b="1"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5 пункта </a:t>
                </a:r>
              </a:p>
            </p:txBody>
          </p:sp>
        </p:grpSp>
      </p:grpSp>
      <p:pic>
        <p:nvPicPr>
          <p:cNvPr id="637" name="Рисунок 7" descr="Рисунок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3648" y="3147814"/>
            <a:ext cx="864097" cy="8640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Подзаголовок 2"/>
          <p:cNvSpPr txBox="1"/>
          <p:nvPr>
            <p:ph type="subTitle" idx="1"/>
          </p:nvPr>
        </p:nvSpPr>
        <p:spPr>
          <a:xfrm>
            <a:off x="-1044625" y="1589414"/>
            <a:ext cx="9144001" cy="5517234"/>
          </a:xfrm>
          <a:prstGeom prst="rect">
            <a:avLst/>
          </a:prstGeom>
        </p:spPr>
        <p:txBody>
          <a:bodyPr/>
          <a:lstStyle>
            <a:lvl1pPr algn="l">
              <a:spcBef>
                <a:spcPts val="1200"/>
              </a:spcBef>
              <a:defRPr b="1" sz="5000">
                <a:solidFill>
                  <a:srgbClr val="000000"/>
                </a:solidFill>
              </a:defRPr>
            </a:lvl1pPr>
          </a:lstStyle>
          <a:p>
            <a:pPr/>
            <a:r>
              <a:t>        </a:t>
            </a:r>
          </a:p>
        </p:txBody>
      </p:sp>
      <p:grpSp>
        <p:nvGrpSpPr>
          <p:cNvPr id="658" name="Схема 9"/>
          <p:cNvGrpSpPr/>
          <p:nvPr/>
        </p:nvGrpSpPr>
        <p:grpSpPr>
          <a:xfrm>
            <a:off x="611560" y="989562"/>
            <a:ext cx="7488832" cy="4100479"/>
            <a:chOff x="0" y="0"/>
            <a:chExt cx="7488830" cy="4100478"/>
          </a:xfrm>
        </p:grpSpPr>
        <p:grpSp>
          <p:nvGrpSpPr>
            <p:cNvPr id="642" name="Группа"/>
            <p:cNvGrpSpPr/>
            <p:nvPr/>
          </p:nvGrpSpPr>
          <p:grpSpPr>
            <a:xfrm>
              <a:off x="-1" y="0"/>
              <a:ext cx="1047961" cy="1497085"/>
              <a:chOff x="0" y="0"/>
              <a:chExt cx="1047959" cy="1497084"/>
            </a:xfrm>
          </p:grpSpPr>
          <p:sp>
            <p:nvSpPr>
              <p:cNvPr id="640" name="Шеврон"/>
              <p:cNvSpPr/>
              <p:nvPr/>
            </p:nvSpPr>
            <p:spPr>
              <a:xfrm rot="5400000">
                <a:off x="-224563" y="224562"/>
                <a:ext cx="1497085" cy="1047960"/>
              </a:xfrm>
              <a:prstGeom prst="chevron">
                <a:avLst>
                  <a:gd name="adj" fmla="val 50000"/>
                </a:avLst>
              </a:prstGeom>
              <a:solidFill>
                <a:srgbClr val="B01513"/>
              </a:solidFill>
              <a:ln w="19050" cap="rnd">
                <a:solidFill>
                  <a:srgbClr val="B0151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41" name="Ст.39 п.3"/>
              <p:cNvSpPr txBox="1"/>
              <p:nvPr/>
            </p:nvSpPr>
            <p:spPr>
              <a:xfrm>
                <a:off x="0" y="617733"/>
                <a:ext cx="1047960" cy="2616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0160" tIns="10160" rIns="10160" bIns="10160" numCol="1" anchor="ctr">
                <a:spAutoFit/>
              </a:bodyPr>
              <a:lstStyle>
                <a:lvl1pPr algn="ctr" defTabSz="711200">
                  <a:lnSpc>
                    <a:spcPct val="90000"/>
                  </a:lnSpc>
                  <a:spcBef>
                    <a:spcPts val="600"/>
                  </a:spcBef>
                  <a:defRPr b="1" sz="16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/>
                <a:r>
                  <a:t>Ст.39 п.3</a:t>
                </a:r>
              </a:p>
            </p:txBody>
          </p:sp>
        </p:grpSp>
        <p:grpSp>
          <p:nvGrpSpPr>
            <p:cNvPr id="645" name="Группа"/>
            <p:cNvGrpSpPr/>
            <p:nvPr/>
          </p:nvGrpSpPr>
          <p:grpSpPr>
            <a:xfrm>
              <a:off x="1047958" y="0"/>
              <a:ext cx="6440873" cy="973105"/>
              <a:chOff x="0" y="0"/>
              <a:chExt cx="6440871" cy="973104"/>
            </a:xfrm>
          </p:grpSpPr>
          <p:sp>
            <p:nvSpPr>
              <p:cNvPr id="643" name="Фигура"/>
              <p:cNvSpPr/>
              <p:nvPr/>
            </p:nvSpPr>
            <p:spPr>
              <a:xfrm rot="5400000">
                <a:off x="2733884" y="-2733885"/>
                <a:ext cx="973105" cy="6440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244"/>
                      <a:pt x="21600" y="544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544"/>
                    </a:lnTo>
                    <a:cubicBezTo>
                      <a:pt x="0" y="244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2F2F2">
                  <a:alpha val="90000"/>
                </a:srgbClr>
              </a:solidFill>
              <a:ln w="19050" cap="rnd">
                <a:solidFill>
                  <a:srgbClr val="B0151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577850">
                  <a:lnSpc>
                    <a:spcPct val="90000"/>
                  </a:lnSpc>
                  <a:spcBef>
                    <a:spcPts val="300"/>
                  </a:spcBef>
                  <a:defRPr b="1" sz="13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644" name="Из одного источника путем прямого заключения договора  - 56 оснований…"/>
              <p:cNvSpPr txBox="1"/>
              <p:nvPr/>
            </p:nvSpPr>
            <p:spPr>
              <a:xfrm>
                <a:off x="0" y="270397"/>
                <a:ext cx="6393370" cy="43230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8254" tIns="8254" rIns="8254" bIns="8254" numCol="1" anchor="ctr">
                <a:spAutoFit/>
              </a:bodyPr>
              <a:lstStyle/>
              <a:p>
                <a:pPr lvl="1" marL="114300" indent="-114300" defTabSz="57785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•"/>
                  <a:defRPr b="1" sz="1300">
                    <a:latin typeface="+mn-lt"/>
                    <a:ea typeface="+mn-ea"/>
                    <a:cs typeface="+mn-cs"/>
                    <a:sym typeface="Helvetica"/>
                  </a:defRPr>
                </a:pPr>
                <a:r>
                  <a:t>Из одного источника путем прямого заключения договора  - 56 оснований</a:t>
                </a:r>
              </a:p>
              <a:p>
                <a:pPr lvl="1" marL="114300" indent="-114300" defTabSz="57785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•"/>
                  <a:defRPr b="1" sz="1300">
                    <a:latin typeface="+mn-lt"/>
                    <a:ea typeface="+mn-ea"/>
                    <a:cs typeface="+mn-cs"/>
                    <a:sym typeface="Helvetica"/>
                  </a:defRPr>
                </a:pPr>
                <a:r>
                  <a:t>ст.207 п.11 КОАП  - Штраф 100 МРП</a:t>
                </a:r>
              </a:p>
            </p:txBody>
          </p:sp>
        </p:grpSp>
        <p:grpSp>
          <p:nvGrpSpPr>
            <p:cNvPr id="648" name="Группа"/>
            <p:cNvGrpSpPr/>
            <p:nvPr/>
          </p:nvGrpSpPr>
          <p:grpSpPr>
            <a:xfrm>
              <a:off x="-1" y="1301696"/>
              <a:ext cx="1047961" cy="1497086"/>
              <a:chOff x="0" y="0"/>
              <a:chExt cx="1047959" cy="1497084"/>
            </a:xfrm>
          </p:grpSpPr>
          <p:sp>
            <p:nvSpPr>
              <p:cNvPr id="646" name="Шеврон"/>
              <p:cNvSpPr/>
              <p:nvPr/>
            </p:nvSpPr>
            <p:spPr>
              <a:xfrm rot="5400000">
                <a:off x="-224563" y="224562"/>
                <a:ext cx="1497085" cy="1047960"/>
              </a:xfrm>
              <a:prstGeom prst="chevron">
                <a:avLst>
                  <a:gd name="adj" fmla="val 50000"/>
                </a:avLst>
              </a:prstGeom>
              <a:solidFill>
                <a:srgbClr val="B01513"/>
              </a:solidFill>
              <a:ln w="19050" cap="rnd">
                <a:solidFill>
                  <a:srgbClr val="B0151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47" name="Пункт 379"/>
              <p:cNvSpPr txBox="1"/>
              <p:nvPr/>
            </p:nvSpPr>
            <p:spPr>
              <a:xfrm>
                <a:off x="0" y="617732"/>
                <a:ext cx="1047960" cy="2616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0160" tIns="10160" rIns="10160" bIns="10160" numCol="1" anchor="ctr">
                <a:spAutoFit/>
              </a:bodyPr>
              <a:lstStyle>
                <a:lvl1pPr algn="ctr" defTabSz="711200">
                  <a:lnSpc>
                    <a:spcPct val="90000"/>
                  </a:lnSpc>
                  <a:spcBef>
                    <a:spcPts val="600"/>
                  </a:spcBef>
                  <a:defRPr b="1" sz="16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/>
                <a:r>
                  <a:t>Пункт 379</a:t>
                </a:r>
              </a:p>
            </p:txBody>
          </p:sp>
        </p:grpSp>
        <p:grpSp>
          <p:nvGrpSpPr>
            <p:cNvPr id="651" name="Группа"/>
            <p:cNvGrpSpPr/>
            <p:nvPr/>
          </p:nvGrpSpPr>
          <p:grpSpPr>
            <a:xfrm>
              <a:off x="1047958" y="1301697"/>
              <a:ext cx="6440873" cy="973105"/>
              <a:chOff x="0" y="0"/>
              <a:chExt cx="6440871" cy="973104"/>
            </a:xfrm>
          </p:grpSpPr>
          <p:sp>
            <p:nvSpPr>
              <p:cNvPr id="649" name="Фигура"/>
              <p:cNvSpPr/>
              <p:nvPr/>
            </p:nvSpPr>
            <p:spPr>
              <a:xfrm rot="5400000">
                <a:off x="2733884" y="-2733885"/>
                <a:ext cx="973105" cy="6440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244"/>
                      <a:pt x="21600" y="544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544"/>
                    </a:lnTo>
                    <a:cubicBezTo>
                      <a:pt x="0" y="244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2F2F2">
                  <a:alpha val="90000"/>
                </a:srgbClr>
              </a:solidFill>
              <a:ln w="19050" cap="rnd">
                <a:solidFill>
                  <a:srgbClr val="B0151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577850">
                  <a:lnSpc>
                    <a:spcPct val="90000"/>
                  </a:lnSpc>
                  <a:spcBef>
                    <a:spcPts val="300"/>
                  </a:spcBef>
                  <a:defRPr b="1" sz="13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650" name="Заключение договора не ранее 5 рабочих дней"/>
              <p:cNvSpPr txBox="1"/>
              <p:nvPr/>
            </p:nvSpPr>
            <p:spPr>
              <a:xfrm>
                <a:off x="0" y="46368"/>
                <a:ext cx="6393370" cy="8803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8254" tIns="8254" rIns="8254" bIns="8254" numCol="1" anchor="ctr">
                <a:spAutoFit/>
              </a:bodyPr>
              <a:lstStyle/>
              <a:p>
                <a:pPr lvl="1" marL="114300" indent="-114300" defTabSz="577850">
                  <a:lnSpc>
                    <a:spcPct val="90000"/>
                  </a:lnSpc>
                  <a:spcBef>
                    <a:spcPts val="300"/>
                  </a:spcBef>
                  <a:buSzPct val="100000"/>
                  <a:buChar char="•"/>
                  <a:defRPr b="1" sz="13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  <a:p>
                <a:pPr lvl="1" marL="114300" indent="-114300" defTabSz="57785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•"/>
                  <a:defRPr b="1" sz="1300">
                    <a:latin typeface="+mn-lt"/>
                    <a:ea typeface="+mn-ea"/>
                    <a:cs typeface="+mn-cs"/>
                    <a:sym typeface="Helvetica"/>
                  </a:defRPr>
                </a:pPr>
                <a:r>
                  <a:t>Заключение договора не ранее 5 рабочих дней</a:t>
                </a:r>
              </a:p>
              <a:p>
                <a:pPr lvl="1" marL="114300" indent="-114300" defTabSz="577850">
                  <a:lnSpc>
                    <a:spcPct val="90000"/>
                  </a:lnSpc>
                  <a:spcBef>
                    <a:spcPts val="300"/>
                  </a:spcBef>
                  <a:buSzPct val="100000"/>
                  <a:buChar char="•"/>
                  <a:defRPr b="1" sz="13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</p:grpSp>
        <p:grpSp>
          <p:nvGrpSpPr>
            <p:cNvPr id="654" name="Группа"/>
            <p:cNvGrpSpPr/>
            <p:nvPr/>
          </p:nvGrpSpPr>
          <p:grpSpPr>
            <a:xfrm>
              <a:off x="-1" y="2603394"/>
              <a:ext cx="1047961" cy="1497085"/>
              <a:chOff x="0" y="0"/>
              <a:chExt cx="1047959" cy="1497084"/>
            </a:xfrm>
          </p:grpSpPr>
          <p:sp>
            <p:nvSpPr>
              <p:cNvPr id="652" name="Шеврон"/>
              <p:cNvSpPr/>
              <p:nvPr/>
            </p:nvSpPr>
            <p:spPr>
              <a:xfrm rot="5400000">
                <a:off x="-224563" y="224562"/>
                <a:ext cx="1497085" cy="1047960"/>
              </a:xfrm>
              <a:prstGeom prst="chevron">
                <a:avLst>
                  <a:gd name="adj" fmla="val 50000"/>
                </a:avLst>
              </a:prstGeom>
              <a:solidFill>
                <a:srgbClr val="B01513"/>
              </a:solidFill>
              <a:ln w="19050" cap="rnd">
                <a:solidFill>
                  <a:srgbClr val="B0151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Bef>
                    <a:spcPts val="700"/>
                  </a:spcBef>
                  <a:defRPr b="1" sz="16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653" name="2020 год"/>
              <p:cNvSpPr txBox="1"/>
              <p:nvPr/>
            </p:nvSpPr>
            <p:spPr>
              <a:xfrm>
                <a:off x="0" y="617732"/>
                <a:ext cx="1047960" cy="2616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0160" tIns="10160" rIns="10160" bIns="10160" numCol="1" anchor="ctr">
                <a:spAutoFit/>
              </a:bodyPr>
              <a:lstStyle>
                <a:lvl1pPr algn="ctr" defTabSz="711200">
                  <a:lnSpc>
                    <a:spcPct val="90000"/>
                  </a:lnSpc>
                  <a:spcBef>
                    <a:spcPts val="600"/>
                  </a:spcBef>
                  <a:defRPr b="1" sz="16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/>
                <a:r>
                  <a:t>2020 год</a:t>
                </a:r>
              </a:p>
            </p:txBody>
          </p:sp>
        </p:grpSp>
        <p:grpSp>
          <p:nvGrpSpPr>
            <p:cNvPr id="657" name="Группа"/>
            <p:cNvGrpSpPr/>
            <p:nvPr/>
          </p:nvGrpSpPr>
          <p:grpSpPr>
            <a:xfrm>
              <a:off x="1047958" y="2603394"/>
              <a:ext cx="6440873" cy="973105"/>
              <a:chOff x="0" y="0"/>
              <a:chExt cx="6440871" cy="973104"/>
            </a:xfrm>
          </p:grpSpPr>
          <p:sp>
            <p:nvSpPr>
              <p:cNvPr id="655" name="Фигура"/>
              <p:cNvSpPr/>
              <p:nvPr/>
            </p:nvSpPr>
            <p:spPr>
              <a:xfrm rot="5400000">
                <a:off x="2733884" y="-2733885"/>
                <a:ext cx="973105" cy="6440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244"/>
                      <a:pt x="21600" y="544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544"/>
                    </a:lnTo>
                    <a:cubicBezTo>
                      <a:pt x="0" y="244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C00000">
                  <a:alpha val="90000"/>
                </a:srgbClr>
              </a:solidFill>
              <a:ln w="19050" cap="rnd">
                <a:solidFill>
                  <a:srgbClr val="B0151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577850">
                  <a:lnSpc>
                    <a:spcPct val="90000"/>
                  </a:lnSpc>
                  <a:spcBef>
                    <a:spcPts val="300"/>
                  </a:spcBef>
                  <a:defRPr b="1" sz="13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656" name="ПЛАНИРУЕТСЯ ИСКЛЮЧЕНИЕ 42 и 33 подпунктов"/>
              <p:cNvSpPr txBox="1"/>
              <p:nvPr/>
            </p:nvSpPr>
            <p:spPr>
              <a:xfrm>
                <a:off x="0" y="376695"/>
                <a:ext cx="6393370" cy="2197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8254" tIns="8254" rIns="8254" bIns="8254" numCol="1" anchor="ctr">
                <a:spAutoFit/>
              </a:bodyPr>
              <a:lstStyle/>
              <a:p>
                <a:pPr lvl="1" marL="114300" indent="-114300" defTabSz="57785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•"/>
                  <a:defRPr b="1" sz="13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  <a:r>
                  <a:t>ПЛАНИРУЕТСЯ</a:t>
                </a:r>
                <a:r>
                  <a:rPr>
                    <a:solidFill>
                      <a:srgbClr val="000000"/>
                    </a:solidFill>
                  </a:rPr>
                  <a:t> </a:t>
                </a:r>
                <a:r>
                  <a:t>ИСКЛЮЧЕНИЕ 42 и 33 подпунктов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Подзаголовок 2"/>
          <p:cNvSpPr txBox="1"/>
          <p:nvPr>
            <p:ph type="subTitle" idx="1"/>
          </p:nvPr>
        </p:nvSpPr>
        <p:spPr>
          <a:xfrm>
            <a:off x="-1044625" y="1589414"/>
            <a:ext cx="9144001" cy="5517234"/>
          </a:xfrm>
          <a:prstGeom prst="rect">
            <a:avLst/>
          </a:prstGeom>
        </p:spPr>
        <p:txBody>
          <a:bodyPr/>
          <a:lstStyle>
            <a:lvl1pPr algn="l">
              <a:spcBef>
                <a:spcPts val="1200"/>
              </a:spcBef>
              <a:defRPr b="1" sz="5000">
                <a:solidFill>
                  <a:srgbClr val="000000"/>
                </a:solidFill>
              </a:defRPr>
            </a:lvl1pPr>
          </a:lstStyle>
          <a:p>
            <a:pPr/>
            <a:r>
              <a:t>        </a:t>
            </a:r>
          </a:p>
        </p:txBody>
      </p:sp>
      <p:grpSp>
        <p:nvGrpSpPr>
          <p:cNvPr id="679" name="Схема 4"/>
          <p:cNvGrpSpPr/>
          <p:nvPr/>
        </p:nvGrpSpPr>
        <p:grpSpPr>
          <a:xfrm>
            <a:off x="-1" y="557084"/>
            <a:ext cx="9144001" cy="4580218"/>
            <a:chOff x="0" y="0"/>
            <a:chExt cx="9144000" cy="4580216"/>
          </a:xfrm>
        </p:grpSpPr>
        <p:grpSp>
          <p:nvGrpSpPr>
            <p:cNvPr id="663" name="Группа"/>
            <p:cNvGrpSpPr/>
            <p:nvPr/>
          </p:nvGrpSpPr>
          <p:grpSpPr>
            <a:xfrm>
              <a:off x="0" y="3716616"/>
              <a:ext cx="9144001" cy="863601"/>
              <a:chOff x="0" y="0"/>
              <a:chExt cx="9144000" cy="863600"/>
            </a:xfrm>
          </p:grpSpPr>
          <p:sp>
            <p:nvSpPr>
              <p:cNvPr id="661" name="Прямоугольник"/>
              <p:cNvSpPr/>
              <p:nvPr/>
            </p:nvSpPr>
            <p:spPr>
              <a:xfrm>
                <a:off x="0" y="20159"/>
                <a:ext cx="9144000" cy="823282"/>
              </a:xfrm>
              <a:prstGeom prst="rect">
                <a:avLst/>
              </a:prstGeom>
              <a:solidFill>
                <a:srgbClr val="C00000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50800" dist="27940" dir="5400000">
                  <a:srgbClr val="000000">
                    <a:alpha val="32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ts val="700"/>
                  </a:spcBef>
                  <a:defRPr b="1" sz="20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662" name="2020 год ПЛАНИРУЕТСЯ увеличения порога до 2000 МРП при указании  БРЕНДА/ТОРГОВОГО ЗНАКА  и других параметров"/>
              <p:cNvSpPr txBox="1"/>
              <p:nvPr/>
            </p:nvSpPr>
            <p:spPr>
              <a:xfrm>
                <a:off x="0" y="0"/>
                <a:ext cx="9144000" cy="8636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42239" tIns="142239" rIns="142239" bIns="142239" numCol="1" anchor="ctr">
                <a:spAutoFit/>
              </a:bodyPr>
              <a:lstStyle>
                <a:lvl1pPr algn="ctr" defTabSz="889000">
                  <a:lnSpc>
                    <a:spcPct val="90000"/>
                  </a:lnSpc>
                  <a:spcBef>
                    <a:spcPts val="800"/>
                  </a:spcBef>
                  <a:defRPr b="1" sz="20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/>
                <a:r>
                  <a:t>2020 год ПЛАНИРУЕТСЯ увеличения порога до 2000 МРП при указании  БРЕНДА/ТОРГОВОГО ЗНАКА  и других параметров</a:t>
                </a:r>
              </a:p>
            </p:txBody>
          </p:sp>
        </p:grpSp>
        <p:grpSp>
          <p:nvGrpSpPr>
            <p:cNvPr id="666" name="Группа"/>
            <p:cNvGrpSpPr/>
            <p:nvPr/>
          </p:nvGrpSpPr>
          <p:grpSpPr>
            <a:xfrm>
              <a:off x="0" y="1222578"/>
              <a:ext cx="9144001" cy="1266208"/>
              <a:chOff x="0" y="0"/>
              <a:chExt cx="9144000" cy="1266206"/>
            </a:xfrm>
          </p:grpSpPr>
          <p:sp>
            <p:nvSpPr>
              <p:cNvPr id="664" name="Фигура"/>
              <p:cNvSpPr/>
              <p:nvPr/>
            </p:nvSpPr>
            <p:spPr>
              <a:xfrm rot="10800000">
                <a:off x="0" y="0"/>
                <a:ext cx="9144001" cy="12662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7565"/>
                    </a:moveTo>
                    <a:lnTo>
                      <a:pt x="10426" y="7565"/>
                    </a:lnTo>
                    <a:lnTo>
                      <a:pt x="10426" y="5400"/>
                    </a:lnTo>
                    <a:lnTo>
                      <a:pt x="10052" y="5400"/>
                    </a:lnTo>
                    <a:lnTo>
                      <a:pt x="10800" y="0"/>
                    </a:lnTo>
                    <a:lnTo>
                      <a:pt x="11548" y="5400"/>
                    </a:lnTo>
                    <a:lnTo>
                      <a:pt x="11174" y="5400"/>
                    </a:lnTo>
                    <a:lnTo>
                      <a:pt x="11174" y="7565"/>
                    </a:lnTo>
                    <a:lnTo>
                      <a:pt x="21600" y="7565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50800" dist="27940" dir="5400000">
                  <a:srgbClr val="000000">
                    <a:alpha val="32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ts val="700"/>
                  </a:spcBef>
                  <a:defRPr b="1" sz="20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665" name="2020 год - Планируется увеличение порога до 8000 МРП"/>
              <p:cNvSpPr txBox="1"/>
              <p:nvPr/>
            </p:nvSpPr>
            <p:spPr>
              <a:xfrm>
                <a:off x="0" y="116731"/>
                <a:ext cx="9144001" cy="5892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42239" tIns="142239" rIns="142239" bIns="142239" numCol="1" anchor="ctr">
                <a:spAutoFit/>
              </a:bodyPr>
              <a:lstStyle>
                <a:lvl1pPr algn="ctr" defTabSz="889000">
                  <a:lnSpc>
                    <a:spcPct val="90000"/>
                  </a:lnSpc>
                  <a:spcBef>
                    <a:spcPts val="800"/>
                  </a:spcBef>
                  <a:defRPr b="1" sz="20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/>
                <a:r>
                  <a:t>2020 год - Планируется увеличение порога до 8000 МРП </a:t>
                </a:r>
              </a:p>
            </p:txBody>
          </p:sp>
        </p:grpSp>
        <p:grpSp>
          <p:nvGrpSpPr>
            <p:cNvPr id="669" name="Группа"/>
            <p:cNvGrpSpPr/>
            <p:nvPr/>
          </p:nvGrpSpPr>
          <p:grpSpPr>
            <a:xfrm>
              <a:off x="0" y="2437348"/>
              <a:ext cx="9144001" cy="1283334"/>
              <a:chOff x="0" y="0"/>
              <a:chExt cx="9144000" cy="1283332"/>
            </a:xfrm>
          </p:grpSpPr>
          <p:sp>
            <p:nvSpPr>
              <p:cNvPr id="667" name="Фигура"/>
              <p:cNvSpPr/>
              <p:nvPr/>
            </p:nvSpPr>
            <p:spPr>
              <a:xfrm rot="10800000">
                <a:off x="0" y="17126"/>
                <a:ext cx="9144001" cy="12662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7565"/>
                    </a:moveTo>
                    <a:lnTo>
                      <a:pt x="10426" y="7565"/>
                    </a:lnTo>
                    <a:lnTo>
                      <a:pt x="10426" y="5400"/>
                    </a:lnTo>
                    <a:lnTo>
                      <a:pt x="10052" y="5400"/>
                    </a:lnTo>
                    <a:lnTo>
                      <a:pt x="10800" y="0"/>
                    </a:lnTo>
                    <a:lnTo>
                      <a:pt x="11548" y="5400"/>
                    </a:lnTo>
                    <a:lnTo>
                      <a:pt x="11174" y="5400"/>
                    </a:lnTo>
                    <a:lnTo>
                      <a:pt x="11174" y="7565"/>
                    </a:lnTo>
                    <a:lnTo>
                      <a:pt x="21600" y="7565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E6B9B8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50800" dist="27940" dir="5400000">
                  <a:srgbClr val="000000">
                    <a:alpha val="32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289050">
                  <a:lnSpc>
                    <a:spcPct val="90000"/>
                  </a:lnSpc>
                  <a:spcBef>
                    <a:spcPts val="700"/>
                  </a:spcBef>
                  <a:defRPr b="1" sz="29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668" name="ЭЛЕКТРОННЫЙ КОШЕЛЕК для участия в ЗЦП"/>
              <p:cNvSpPr txBox="1"/>
              <p:nvPr/>
            </p:nvSpPr>
            <p:spPr>
              <a:xfrm>
                <a:off x="0" y="0"/>
                <a:ext cx="9144001" cy="8569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06247" tIns="206247" rIns="206247" bIns="206247" numCol="1" anchor="ctr">
                <a:spAutoFit/>
              </a:bodyPr>
              <a:lstStyle>
                <a:lvl1pPr algn="ctr" defTabSz="1289050">
                  <a:lnSpc>
                    <a:spcPct val="90000"/>
                  </a:lnSpc>
                  <a:spcBef>
                    <a:spcPts val="1200"/>
                  </a:spcBef>
                  <a:defRPr b="1" sz="2900"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/>
                <a:r>
                  <a:t>ЭЛЕКТРОННЫЙ КОШЕЛЕК для участия в ЗЦП</a:t>
                </a:r>
              </a:p>
            </p:txBody>
          </p:sp>
        </p:grpSp>
        <p:grpSp>
          <p:nvGrpSpPr>
            <p:cNvPr id="672" name="Группа"/>
            <p:cNvGrpSpPr/>
            <p:nvPr/>
          </p:nvGrpSpPr>
          <p:grpSpPr>
            <a:xfrm>
              <a:off x="0" y="-1"/>
              <a:ext cx="9144001" cy="1266208"/>
              <a:chOff x="0" y="0"/>
              <a:chExt cx="9144000" cy="1266206"/>
            </a:xfrm>
          </p:grpSpPr>
          <p:sp>
            <p:nvSpPr>
              <p:cNvPr id="670" name="Фигура"/>
              <p:cNvSpPr/>
              <p:nvPr/>
            </p:nvSpPr>
            <p:spPr>
              <a:xfrm rot="10800000">
                <a:off x="0" y="0"/>
                <a:ext cx="9144001" cy="12662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7565"/>
                    </a:moveTo>
                    <a:lnTo>
                      <a:pt x="10426" y="7565"/>
                    </a:lnTo>
                    <a:lnTo>
                      <a:pt x="10426" y="5400"/>
                    </a:lnTo>
                    <a:lnTo>
                      <a:pt x="10052" y="5400"/>
                    </a:lnTo>
                    <a:lnTo>
                      <a:pt x="10800" y="0"/>
                    </a:lnTo>
                    <a:lnTo>
                      <a:pt x="11548" y="5400"/>
                    </a:lnTo>
                    <a:lnTo>
                      <a:pt x="11174" y="5400"/>
                    </a:lnTo>
                    <a:lnTo>
                      <a:pt x="11174" y="7565"/>
                    </a:lnTo>
                    <a:lnTo>
                      <a:pt x="21600" y="7565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E6B9B8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50800" dist="27940" dir="5400000">
                  <a:srgbClr val="000000">
                    <a:alpha val="32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71" name="ЗАПРОС ЦЕНОВЫХ ПРЕДЛОЖЕНИЙ (ст.37-38 Закона о ГЗ)"/>
              <p:cNvSpPr txBox="1"/>
              <p:nvPr/>
            </p:nvSpPr>
            <p:spPr>
              <a:xfrm>
                <a:off x="0" y="15911"/>
                <a:ext cx="9144001" cy="56827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42239" tIns="142239" rIns="142239" bIns="142239" numCol="1" anchor="ctr">
                <a:spAutoFit/>
              </a:bodyPr>
              <a:lstStyle>
                <a:lvl1pPr algn="ctr" defTabSz="889000">
                  <a:lnSpc>
                    <a:spcPct val="90000"/>
                  </a:lnSpc>
                  <a:spcBef>
                    <a:spcPts val="800"/>
                  </a:spcBef>
                  <a:defRPr b="1" sz="20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ЗАПРОС ЦЕНОВЫХ ПРЕДЛОЖЕНИЙ (ст.37-38 Закона о ГЗ)</a:t>
                </a:r>
              </a:p>
            </p:txBody>
          </p:sp>
        </p:grpSp>
        <p:grpSp>
          <p:nvGrpSpPr>
            <p:cNvPr id="675" name="Группа"/>
            <p:cNvGrpSpPr/>
            <p:nvPr/>
          </p:nvGrpSpPr>
          <p:grpSpPr>
            <a:xfrm>
              <a:off x="0" y="444438"/>
              <a:ext cx="4572001" cy="378596"/>
              <a:chOff x="0" y="0"/>
              <a:chExt cx="4572000" cy="378595"/>
            </a:xfrm>
          </p:grpSpPr>
          <p:sp>
            <p:nvSpPr>
              <p:cNvPr id="673" name="Прямоугольник"/>
              <p:cNvSpPr/>
              <p:nvPr/>
            </p:nvSpPr>
            <p:spPr>
              <a:xfrm>
                <a:off x="0" y="-1"/>
                <a:ext cx="4572000" cy="378597"/>
              </a:xfrm>
              <a:prstGeom prst="rect">
                <a:avLst/>
              </a:prstGeom>
              <a:solidFill>
                <a:srgbClr val="F2F2F2">
                  <a:alpha val="90000"/>
                </a:srgbClr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50800" dist="27940" dir="5400000">
                  <a:srgbClr val="000000">
                    <a:alpha val="32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ts val="700"/>
                  </a:spcBef>
                </a:pPr>
              </a:p>
            </p:txBody>
          </p:sp>
          <p:sp>
            <p:nvSpPr>
              <p:cNvPr id="674" name="до 4000 МРП (10 100 000 тенге)"/>
              <p:cNvSpPr txBox="1"/>
              <p:nvPr/>
            </p:nvSpPr>
            <p:spPr>
              <a:xfrm>
                <a:off x="0" y="3877"/>
                <a:ext cx="4572000" cy="370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6669" tIns="26669" rIns="26669" bIns="26669" numCol="1" anchor="ctr">
                <a:spAutoFit/>
              </a:bodyPr>
              <a:lstStyle>
                <a:lvl1pPr algn="ctr" defTabSz="933450">
                  <a:lnSpc>
                    <a:spcPct val="90000"/>
                  </a:lnSpc>
                  <a:spcBef>
                    <a:spcPts val="800"/>
                  </a:spcBef>
                  <a:defRPr b="1" sz="2100"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/>
                <a:r>
                  <a:t>до 4000 МРП (10 100 000 тенге)    </a:t>
                </a:r>
              </a:p>
            </p:txBody>
          </p:sp>
        </p:grpSp>
        <p:grpSp>
          <p:nvGrpSpPr>
            <p:cNvPr id="678" name="Группа"/>
            <p:cNvGrpSpPr/>
            <p:nvPr/>
          </p:nvGrpSpPr>
          <p:grpSpPr>
            <a:xfrm>
              <a:off x="4572000" y="444438"/>
              <a:ext cx="4572001" cy="378596"/>
              <a:chOff x="0" y="0"/>
              <a:chExt cx="4572000" cy="378595"/>
            </a:xfrm>
          </p:grpSpPr>
          <p:sp>
            <p:nvSpPr>
              <p:cNvPr id="676" name="Прямоугольник"/>
              <p:cNvSpPr/>
              <p:nvPr/>
            </p:nvSpPr>
            <p:spPr>
              <a:xfrm>
                <a:off x="0" y="-1"/>
                <a:ext cx="4572000" cy="378597"/>
              </a:xfrm>
              <a:prstGeom prst="rect">
                <a:avLst/>
              </a:prstGeom>
              <a:solidFill>
                <a:srgbClr val="F2F2F2">
                  <a:alpha val="90000"/>
                </a:srgbClr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50800" dist="27940" dir="5400000">
                  <a:srgbClr val="000000">
                    <a:alpha val="32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ts val="700"/>
                  </a:spcBef>
                </a:pPr>
              </a:p>
            </p:txBody>
          </p:sp>
          <p:sp>
            <p:nvSpPr>
              <p:cNvPr id="677" name="5 рабочих дней"/>
              <p:cNvSpPr txBox="1"/>
              <p:nvPr/>
            </p:nvSpPr>
            <p:spPr>
              <a:xfrm>
                <a:off x="0" y="3877"/>
                <a:ext cx="4572000" cy="370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6669" tIns="26669" rIns="26669" bIns="26669" numCol="1" anchor="ctr">
                <a:spAutoFit/>
              </a:bodyPr>
              <a:lstStyle>
                <a:lvl1pPr algn="ctr" defTabSz="933450">
                  <a:lnSpc>
                    <a:spcPct val="90000"/>
                  </a:lnSpc>
                  <a:spcBef>
                    <a:spcPts val="800"/>
                  </a:spcBef>
                  <a:defRPr b="1" sz="2100"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/>
                <a:r>
                  <a:t>5 рабочих дней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Подзаголовок 2"/>
          <p:cNvSpPr txBox="1"/>
          <p:nvPr>
            <p:ph type="subTitle" idx="1"/>
          </p:nvPr>
        </p:nvSpPr>
        <p:spPr>
          <a:xfrm>
            <a:off x="-1044625" y="1589414"/>
            <a:ext cx="9144001" cy="5517234"/>
          </a:xfrm>
          <a:prstGeom prst="rect">
            <a:avLst/>
          </a:prstGeom>
        </p:spPr>
        <p:txBody>
          <a:bodyPr/>
          <a:lstStyle>
            <a:lvl1pPr algn="l">
              <a:spcBef>
                <a:spcPts val="1200"/>
              </a:spcBef>
              <a:defRPr b="1" sz="5000">
                <a:solidFill>
                  <a:srgbClr val="000000"/>
                </a:solidFill>
              </a:defRPr>
            </a:lvl1pPr>
          </a:lstStyle>
          <a:p>
            <a:pPr/>
            <a:r>
              <a:t>        </a:t>
            </a:r>
          </a:p>
        </p:txBody>
      </p:sp>
      <p:grpSp>
        <p:nvGrpSpPr>
          <p:cNvPr id="686" name="Схема 4"/>
          <p:cNvGrpSpPr/>
          <p:nvPr/>
        </p:nvGrpSpPr>
        <p:grpSpPr>
          <a:xfrm>
            <a:off x="782686" y="919930"/>
            <a:ext cx="7523385" cy="1571860"/>
            <a:chOff x="0" y="0"/>
            <a:chExt cx="7523383" cy="1571858"/>
          </a:xfrm>
        </p:grpSpPr>
        <p:grpSp>
          <p:nvGrpSpPr>
            <p:cNvPr id="684" name="Группа"/>
            <p:cNvGrpSpPr/>
            <p:nvPr/>
          </p:nvGrpSpPr>
          <p:grpSpPr>
            <a:xfrm>
              <a:off x="0" y="0"/>
              <a:ext cx="7523383" cy="1571859"/>
              <a:chOff x="0" y="0"/>
              <a:chExt cx="7523382" cy="1571859"/>
            </a:xfrm>
          </p:grpSpPr>
          <p:sp>
            <p:nvSpPr>
              <p:cNvPr id="682" name="Прямоугольник"/>
              <p:cNvSpPr/>
              <p:nvPr/>
            </p:nvSpPr>
            <p:spPr>
              <a:xfrm>
                <a:off x="0" y="0"/>
                <a:ext cx="7523382" cy="1571859"/>
              </a:xfrm>
              <a:prstGeom prst="rect">
                <a:avLst/>
              </a:prstGeom>
              <a:solidFill>
                <a:srgbClr val="F2F2F2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50800" dist="27940" dir="5400000">
                  <a:srgbClr val="000000">
                    <a:alpha val="32000"/>
                  </a:srgbClr>
                </a:outerShdw>
              </a:effectLst>
            </p:spPr>
            <p:txBody>
              <a:bodyPr wrap="square" lIns="45719" tIns="45719" rIns="45719" bIns="45719" numCol="1" anchor="b">
                <a:noAutofit/>
              </a:bodyPr>
              <a:lstStyle/>
              <a:p>
                <a:pPr algn="ctr">
                  <a:defRPr b="1" sz="4000">
                    <a:solidFill>
                      <a:srgbClr val="B0151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83" name="КОНКУРС"/>
              <p:cNvSpPr txBox="1"/>
              <p:nvPr/>
            </p:nvSpPr>
            <p:spPr>
              <a:xfrm>
                <a:off x="0" y="966178"/>
                <a:ext cx="7523383" cy="60568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5400" tIns="25400" rIns="25400" bIns="25400" numCol="1" anchor="b">
                <a:spAutoFit/>
              </a:bodyPr>
              <a:lstStyle>
                <a:lvl1pPr algn="ctr">
                  <a:defRPr b="1" sz="4000">
                    <a:solidFill>
                      <a:srgbClr val="B01513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КОНКУРС</a:t>
                </a:r>
              </a:p>
            </p:txBody>
          </p:sp>
        </p:grpSp>
        <p:sp>
          <p:nvSpPr>
            <p:cNvPr id="685" name="Прямоугольник"/>
            <p:cNvSpPr/>
            <p:nvPr/>
          </p:nvSpPr>
          <p:spPr>
            <a:xfrm>
              <a:off x="7456955" y="1396354"/>
              <a:ext cx="66429" cy="98305"/>
            </a:xfrm>
            <a:prstGeom prst="rect">
              <a:avLst/>
            </a:prstGeom>
            <a:solidFill>
              <a:srgbClr val="EBEBEB">
                <a:alpha val="90000"/>
              </a:srgbClr>
            </a:solidFill>
            <a:ln w="9525" cap="rnd">
              <a:solidFill>
                <a:srgbClr val="1E515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 defTabSz="622300">
                <a:lnSpc>
                  <a:spcPct val="90000"/>
                </a:lnSpc>
                <a:spcBef>
                  <a:spcPts val="700"/>
                </a:spcBef>
                <a:defRPr sz="1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</p:grpSp>
      <p:pic>
        <p:nvPicPr>
          <p:cNvPr id="68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3138" y="2787775"/>
            <a:ext cx="2401888" cy="210978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</p:pic>
      <p:grpSp>
        <p:nvGrpSpPr>
          <p:cNvPr id="690" name="Прямоугольник: скругленные углы 10"/>
          <p:cNvGrpSpPr/>
          <p:nvPr/>
        </p:nvGrpSpPr>
        <p:grpSpPr>
          <a:xfrm>
            <a:off x="3347863" y="2787774"/>
            <a:ext cx="2520281" cy="2085141"/>
            <a:chOff x="0" y="0"/>
            <a:chExt cx="2520280" cy="2085139"/>
          </a:xfrm>
        </p:grpSpPr>
        <p:sp>
          <p:nvSpPr>
            <p:cNvPr id="688" name="Сквиркл"/>
            <p:cNvSpPr/>
            <p:nvPr/>
          </p:nvSpPr>
          <p:spPr>
            <a:xfrm>
              <a:off x="0" y="0"/>
              <a:ext cx="2520281" cy="2085140"/>
            </a:xfrm>
            <a:prstGeom prst="roundRect">
              <a:avLst>
                <a:gd name="adj" fmla="val 16667"/>
              </a:avLst>
            </a:prstGeom>
            <a:solidFill>
              <a:srgbClr val="B01513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27940" dir="540000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89" name="ДВУХЭТАПНЫЙ КОНКУРС…"/>
            <p:cNvSpPr txBox="1"/>
            <p:nvPr/>
          </p:nvSpPr>
          <p:spPr>
            <a:xfrm>
              <a:off x="101788" y="463450"/>
              <a:ext cx="2316704" cy="1158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 sz="2400">
                  <a:solidFill>
                    <a:srgbClr val="FFFFFF"/>
                  </a:solidFill>
                </a:defRPr>
              </a:pPr>
              <a:r>
                <a:t>ДВУХЭТАПНЫЙ КОНКУРС</a:t>
              </a:r>
            </a:p>
            <a:p>
              <a:pPr algn="ctr">
                <a:defRPr b="1" sz="2400">
                  <a:solidFill>
                    <a:srgbClr val="FFFFFF"/>
                  </a:solidFill>
                </a:defRPr>
              </a:pPr>
              <a:r>
                <a:t>ПРИКАЗ № 156</a:t>
              </a:r>
            </a:p>
          </p:txBody>
        </p:sp>
      </p:grpSp>
      <p:grpSp>
        <p:nvGrpSpPr>
          <p:cNvPr id="693" name="Прямоугольник: скругленные углы 9"/>
          <p:cNvGrpSpPr/>
          <p:nvPr/>
        </p:nvGrpSpPr>
        <p:grpSpPr>
          <a:xfrm>
            <a:off x="6372199" y="2800099"/>
            <a:ext cx="2381251" cy="2085141"/>
            <a:chOff x="0" y="0"/>
            <a:chExt cx="2381250" cy="2085139"/>
          </a:xfrm>
        </p:grpSpPr>
        <p:sp>
          <p:nvSpPr>
            <p:cNvPr id="691" name="Сквиркл"/>
            <p:cNvSpPr/>
            <p:nvPr/>
          </p:nvSpPr>
          <p:spPr>
            <a:xfrm>
              <a:off x="0" y="0"/>
              <a:ext cx="2381250" cy="2085140"/>
            </a:xfrm>
            <a:prstGeom prst="roundRect">
              <a:avLst>
                <a:gd name="adj" fmla="val 16667"/>
              </a:avLst>
            </a:prstGeom>
            <a:solidFill>
              <a:srgbClr val="B01513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27940" dir="540000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92" name="КОНКУРС с предварительным квалификационным отбором (ПКО)…"/>
            <p:cNvSpPr txBox="1"/>
            <p:nvPr/>
          </p:nvSpPr>
          <p:spPr>
            <a:xfrm>
              <a:off x="101787" y="145950"/>
              <a:ext cx="2177676" cy="179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 sz="1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КОНКУРС с предварительным квалификационным отбором </a:t>
              </a:r>
              <a:r>
                <a:rPr sz="2400"/>
                <a:t>(ПКО)</a:t>
              </a:r>
            </a:p>
            <a:p>
              <a:pPr algn="ctr">
                <a:defRPr b="1" sz="2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ПРИКАЗ 521</a:t>
              </a:r>
            </a:p>
            <a:p>
              <a:pPr algn="ctr">
                <a:defRPr b="1" sz="2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 и 798</a:t>
              </a:r>
            </a:p>
          </p:txBody>
        </p:sp>
      </p:grpSp>
      <p:pic>
        <p:nvPicPr>
          <p:cNvPr id="694" name="Рисунок 10" descr="Рисунок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9591" y="1347615"/>
            <a:ext cx="1056927" cy="10569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Подзаголовок 2"/>
          <p:cNvSpPr txBox="1"/>
          <p:nvPr>
            <p:ph type="subTitle" idx="1"/>
          </p:nvPr>
        </p:nvSpPr>
        <p:spPr>
          <a:xfrm>
            <a:off x="-1044625" y="1589414"/>
            <a:ext cx="9144001" cy="5517234"/>
          </a:xfrm>
          <a:prstGeom prst="rect">
            <a:avLst/>
          </a:prstGeom>
        </p:spPr>
        <p:txBody>
          <a:bodyPr/>
          <a:lstStyle>
            <a:lvl1pPr algn="l">
              <a:spcBef>
                <a:spcPts val="1200"/>
              </a:spcBef>
              <a:defRPr b="1" sz="5000">
                <a:solidFill>
                  <a:srgbClr val="000000"/>
                </a:solidFill>
              </a:defRPr>
            </a:lvl1pPr>
          </a:lstStyle>
          <a:p>
            <a:pPr/>
            <a:r>
              <a:t>        </a:t>
            </a:r>
          </a:p>
        </p:txBody>
      </p:sp>
      <p:grpSp>
        <p:nvGrpSpPr>
          <p:cNvPr id="699" name="Группа"/>
          <p:cNvGrpSpPr/>
          <p:nvPr/>
        </p:nvGrpSpPr>
        <p:grpSpPr>
          <a:xfrm>
            <a:off x="404126" y="929372"/>
            <a:ext cx="8092310" cy="4214128"/>
            <a:chOff x="0" y="0"/>
            <a:chExt cx="8092309" cy="4214126"/>
          </a:xfrm>
        </p:grpSpPr>
        <p:sp>
          <p:nvSpPr>
            <p:cNvPr id="697" name="Сквиркл"/>
            <p:cNvSpPr/>
            <p:nvPr/>
          </p:nvSpPr>
          <p:spPr>
            <a:xfrm>
              <a:off x="0" y="0"/>
              <a:ext cx="8092310" cy="4214127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1905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1" sz="20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98" name="ПРИКАЗ № 521 от 31 мая 2019 г. и ПРИКАЗ № 798 от 29 июля 2019 г.…"/>
            <p:cNvSpPr txBox="1"/>
            <p:nvPr/>
          </p:nvSpPr>
          <p:spPr>
            <a:xfrm>
              <a:off x="205717" y="464953"/>
              <a:ext cx="7680876" cy="3284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0160" tIns="10160" rIns="10160" bIns="10160" numCol="1" anchor="ctr">
              <a:spAutoFit/>
            </a:bodyPr>
            <a:lstStyle/>
            <a:p>
              <a:pPr algn="ctr">
                <a:defRPr b="1" sz="1600">
                  <a:solidFill>
                    <a:srgbClr val="B0151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  ПРИКАЗ № 521 от 31 мая 2019 г. и ПРИКАЗ № 798 от 29 июля 2019 г.</a:t>
              </a:r>
            </a:p>
            <a:p>
              <a:pPr algn="ctr">
                <a:defRPr b="1" sz="900">
                  <a:latin typeface="+mn-lt"/>
                  <a:ea typeface="+mn-ea"/>
                  <a:cs typeface="+mn-cs"/>
                  <a:sym typeface="Helvetica"/>
                </a:defRPr>
              </a:pPr>
            </a:p>
            <a:p>
              <a:pPr algn="ctr">
                <a:defRPr b="1" sz="1600">
                  <a:latin typeface="+mn-lt"/>
                  <a:ea typeface="+mn-ea"/>
                  <a:cs typeface="+mn-cs"/>
                  <a:sym typeface="Helvetica"/>
                </a:defRPr>
              </a:pPr>
              <a:r>
                <a:t>Перечень</a:t>
              </a:r>
            </a:p>
            <a:p>
              <a:pPr algn="ctr">
                <a:defRPr b="1" sz="1600">
                  <a:latin typeface="+mn-lt"/>
                  <a:ea typeface="+mn-ea"/>
                  <a:cs typeface="+mn-cs"/>
                  <a:sym typeface="Helvetica"/>
                </a:defRPr>
              </a:pPr>
              <a:r>
                <a:t>товаров, работ, услуг, по которым способ осуществления государственных закупок определяется уполномоченным органом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b="1" sz="1600">
                  <a:latin typeface="+mn-lt"/>
                  <a:ea typeface="+mn-ea"/>
                  <a:cs typeface="+mn-cs"/>
                  <a:sym typeface="Helvetica"/>
                </a:defRPr>
              </a:pPr>
            </a:p>
            <a:p>
              <a:pPr>
                <a:defRPr b="1" sz="1600">
                  <a:latin typeface="+mn-lt"/>
                  <a:ea typeface="+mn-ea"/>
                  <a:cs typeface="+mn-cs"/>
                  <a:sym typeface="Helvetica"/>
                </a:defRPr>
              </a:pPr>
              <a:r>
                <a:t>1. </a:t>
              </a:r>
              <a:r>
                <a:t>Строительно-монтажные работы</a:t>
              </a:r>
            </a:p>
            <a:p>
              <a:pPr>
                <a:defRPr b="1" sz="1600">
                  <a:latin typeface="+mn-lt"/>
                  <a:ea typeface="+mn-ea"/>
                  <a:cs typeface="+mn-cs"/>
                  <a:sym typeface="Helvetica"/>
                </a:defRPr>
              </a:pPr>
              <a:r>
                <a:t>2. </a:t>
              </a:r>
              <a:r>
                <a:t>Мебельная продукция</a:t>
              </a:r>
            </a:p>
            <a:p>
              <a:pPr>
                <a:defRPr b="1" sz="1600">
                  <a:latin typeface="+mn-lt"/>
                  <a:ea typeface="+mn-ea"/>
                  <a:cs typeface="+mn-cs"/>
                  <a:sym typeface="Helvetica"/>
                </a:defRPr>
              </a:pPr>
              <a:r>
                <a:t>3. </a:t>
              </a:r>
              <a:r>
                <a:t>Товары легкой промышленности</a:t>
              </a:r>
            </a:p>
            <a:p>
              <a:pPr>
                <a:defRPr b="1" sz="1600">
                  <a:latin typeface="+mn-lt"/>
                  <a:ea typeface="+mn-ea"/>
                  <a:cs typeface="+mn-cs"/>
                  <a:sym typeface="Helvetica"/>
                </a:defRPr>
              </a:pPr>
              <a:r>
                <a:t>4.</a:t>
              </a:r>
              <a:r>
                <a:t>Товары, относящиеся к категориям (согласно классификатора объектов информатизации) программного обеспечения и продукции электронной промышленности</a:t>
              </a:r>
              <a:endParaRPr>
                <a:solidFill>
                  <a:srgbClr val="FFFFFF"/>
                </a:solidFill>
              </a:endParaRPr>
            </a:p>
            <a:p>
              <a:pPr>
                <a:defRPr b="1" sz="1600">
                  <a:latin typeface="+mn-lt"/>
                  <a:ea typeface="+mn-ea"/>
                  <a:cs typeface="+mn-cs"/>
                  <a:sym typeface="Helvetica"/>
                </a:defRPr>
              </a:pPr>
              <a:r>
                <a:t>5.</a:t>
              </a:r>
              <a:r>
                <a:t>Услуги по созданию и развитию объектов информатизации "электронного правительства"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Подзаголовок 2"/>
          <p:cNvSpPr txBox="1"/>
          <p:nvPr>
            <p:ph type="subTitle" idx="1"/>
          </p:nvPr>
        </p:nvSpPr>
        <p:spPr>
          <a:xfrm>
            <a:off x="-1044625" y="1589414"/>
            <a:ext cx="9144001" cy="5517234"/>
          </a:xfrm>
          <a:prstGeom prst="rect">
            <a:avLst/>
          </a:prstGeom>
        </p:spPr>
        <p:txBody>
          <a:bodyPr/>
          <a:lstStyle>
            <a:lvl1pPr algn="l">
              <a:spcBef>
                <a:spcPts val="1200"/>
              </a:spcBef>
              <a:defRPr b="1" sz="5000">
                <a:solidFill>
                  <a:srgbClr val="000000"/>
                </a:solidFill>
              </a:defRPr>
            </a:lvl1pPr>
          </a:lstStyle>
          <a:p>
            <a:pPr/>
            <a:r>
              <a:t>        </a:t>
            </a:r>
          </a:p>
        </p:txBody>
      </p:sp>
      <p:grpSp>
        <p:nvGrpSpPr>
          <p:cNvPr id="704" name="Скругленный прямоугольник 5"/>
          <p:cNvGrpSpPr/>
          <p:nvPr/>
        </p:nvGrpSpPr>
        <p:grpSpPr>
          <a:xfrm>
            <a:off x="791579" y="987575"/>
            <a:ext cx="7632850" cy="1656185"/>
            <a:chOff x="0" y="0"/>
            <a:chExt cx="7632848" cy="1656183"/>
          </a:xfrm>
        </p:grpSpPr>
        <p:sp>
          <p:nvSpPr>
            <p:cNvPr id="702" name="Сквиркл"/>
            <p:cNvSpPr/>
            <p:nvPr/>
          </p:nvSpPr>
          <p:spPr>
            <a:xfrm>
              <a:off x="0" y="0"/>
              <a:ext cx="7632849" cy="1656184"/>
            </a:xfrm>
            <a:prstGeom prst="roundRect">
              <a:avLst>
                <a:gd name="adj" fmla="val 16667"/>
              </a:avLst>
            </a:prstGeom>
            <a:solidFill>
              <a:srgbClr val="B01513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27940" dir="540000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703" name="КВАЛИФИКАЦИОННЫЕ ТРЕБОВАНИЯ К ПОТЕНЦИАЛЬНОМУ ПОСТАВЩИКУ, согласно ст.9 Закона о ГЗ…"/>
            <p:cNvSpPr txBox="1"/>
            <p:nvPr/>
          </p:nvSpPr>
          <p:spPr>
            <a:xfrm>
              <a:off x="80847" y="45772"/>
              <a:ext cx="7471154" cy="156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 sz="2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КВАЛИФИКАЦИОННЫЕ ТРЕБОВАНИЯ К ПОТЕНЦИАЛЬНОМУ ПОСТАВЩИКУ, согласно ст.9 Закона о ГЗ</a:t>
              </a:r>
            </a:p>
            <a:p>
              <a:pPr algn="ctr">
                <a:defRPr b="1" sz="2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 </a:t>
              </a:r>
              <a:r>
                <a:t>и приложениям 1-1,1-2,1-3,1-4</a:t>
              </a:r>
            </a:p>
          </p:txBody>
        </p:sp>
      </p:grpSp>
      <p:grpSp>
        <p:nvGrpSpPr>
          <p:cNvPr id="707" name="Скругленный прямоугольник 7"/>
          <p:cNvGrpSpPr/>
          <p:nvPr/>
        </p:nvGrpSpPr>
        <p:grpSpPr>
          <a:xfrm>
            <a:off x="791579" y="3651870"/>
            <a:ext cx="7812870" cy="1395503"/>
            <a:chOff x="0" y="0"/>
            <a:chExt cx="7812868" cy="1395502"/>
          </a:xfrm>
        </p:grpSpPr>
        <p:sp>
          <p:nvSpPr>
            <p:cNvPr id="705" name="Сквиркл"/>
            <p:cNvSpPr/>
            <p:nvPr/>
          </p:nvSpPr>
          <p:spPr>
            <a:xfrm>
              <a:off x="0" y="0"/>
              <a:ext cx="7812869" cy="1395503"/>
            </a:xfrm>
            <a:prstGeom prst="roundRect">
              <a:avLst>
                <a:gd name="adj" fmla="val 16667"/>
              </a:avLst>
            </a:prstGeom>
            <a:solidFill>
              <a:srgbClr val="B0151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06" name="РАЗРАБОТКА ТЕХНИЧЕСКОЙ СПЕЦИКАЦИИ…"/>
            <p:cNvSpPr txBox="1"/>
            <p:nvPr/>
          </p:nvSpPr>
          <p:spPr>
            <a:xfrm>
              <a:off x="68122" y="283730"/>
              <a:ext cx="7676624" cy="828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 sz="2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РАЗРАБОТКА ТЕХНИЧЕСКОЙ СПЕЦИКАЦИИ</a:t>
              </a:r>
            </a:p>
            <a:p>
              <a:pPr algn="ctr">
                <a:defRPr b="1" sz="2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 на основании приложений 2, 2-1, 2-2, 2-3</a:t>
              </a:r>
            </a:p>
          </p:txBody>
        </p:sp>
      </p:grpSp>
      <p:pic>
        <p:nvPicPr>
          <p:cNvPr id="708" name="Рисунок 9" descr="Рисунок 9"/>
          <p:cNvPicPr>
            <a:picLocks noChangeAspect="1"/>
          </p:cNvPicPr>
          <p:nvPr/>
        </p:nvPicPr>
        <p:blipFill>
          <a:blip r:embed="rId2">
            <a:extLst/>
          </a:blip>
          <a:srcRect l="0" t="15854" r="0" b="15643"/>
          <a:stretch>
            <a:fillRect/>
          </a:stretch>
        </p:blipFill>
        <p:spPr>
          <a:xfrm>
            <a:off x="3872674" y="2703603"/>
            <a:ext cx="1470661" cy="9482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Прямоугольник 4"/>
          <p:cNvSpPr/>
          <p:nvPr/>
        </p:nvSpPr>
        <p:spPr>
          <a:xfrm>
            <a:off x="0" y="699543"/>
            <a:ext cx="9144000" cy="4149625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indent="202883" algn="just">
              <a:defRPr b="1" sz="14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п.1 ст.9 Закона</a:t>
            </a:r>
          </a:p>
          <a:p>
            <a:pPr indent="202883" algn="just">
              <a:defRPr b="1" sz="14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indent="202883" algn="just">
              <a:defRPr b="1" sz="1400">
                <a:latin typeface="Arial"/>
                <a:ea typeface="Arial"/>
                <a:cs typeface="Arial"/>
                <a:sym typeface="Arial"/>
              </a:defRPr>
            </a:pPr>
            <a:r>
              <a:t> К потенциальным поставщикам предъявляются следующие квалификационные требования:</a:t>
            </a:r>
          </a:p>
          <a:p>
            <a:pPr indent="202883" algn="just">
              <a:defRPr b="1" sz="1400">
                <a:latin typeface="Arial"/>
                <a:ea typeface="Arial"/>
                <a:cs typeface="Arial"/>
                <a:sym typeface="Arial"/>
              </a:defRPr>
            </a:pPr>
            <a:r>
              <a:t>1) обладать правоспособностью (для юридических лиц), гражданской дееспособностью (для физических лиц);</a:t>
            </a:r>
          </a:p>
          <a:p>
            <a:pPr>
              <a:defRPr b="1" sz="1400">
                <a:latin typeface="Arial"/>
                <a:ea typeface="Arial"/>
                <a:cs typeface="Arial"/>
                <a:sym typeface="Arial"/>
              </a:defRPr>
            </a:pPr>
            <a:r>
              <a:t>2) </a:t>
            </a:r>
            <a:r>
              <a:rPr b="0">
                <a:solidFill>
                  <a:srgbClr val="FFFFFF"/>
                </a:solidFill>
              </a:rPr>
              <a:t> </a:t>
            </a:r>
            <a:r>
              <a:t>являться финансово устойчивым и не иметь налоговой задолженности, превышающей шестикратный размер месячного расчетного показателя, установленного на соответствующий финансовый год законом о республиканском бюджете.</a:t>
            </a:r>
          </a:p>
          <a:p>
            <a:pPr>
              <a:defRPr b="1" i="1" sz="1400">
                <a:solidFill>
                  <a:srgbClr val="B0151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Финансовая устойчивость потенциальных поставщиков определяется путем их категорирования в порядке, определенном правилами осуществления государственных закупок</a:t>
            </a:r>
          </a:p>
          <a:p>
            <a:pPr indent="202883" algn="just">
              <a:defRPr b="1" sz="1400">
                <a:latin typeface="Arial"/>
                <a:ea typeface="Arial"/>
                <a:cs typeface="Arial"/>
                <a:sym typeface="Arial"/>
              </a:defRPr>
            </a:pPr>
            <a:r>
              <a:t>3) не подлежать процедуре банкротства либо ликвидации;</a:t>
            </a:r>
          </a:p>
          <a:p>
            <a:pPr indent="202883" algn="just">
              <a:defRPr b="1" sz="1400">
                <a:latin typeface="Arial"/>
                <a:ea typeface="Arial"/>
                <a:cs typeface="Arial"/>
                <a:sym typeface="Arial"/>
              </a:defRPr>
            </a:pPr>
            <a:r>
              <a:t>4) обладать материальными, трудовыми и финансовыми ресурсами, достаточными для исполнения обязательств по договору о государственных закупках;</a:t>
            </a:r>
          </a:p>
          <a:p>
            <a:pPr indent="202883" algn="just">
              <a:defRPr b="1" sz="1400">
                <a:latin typeface="Arial"/>
                <a:ea typeface="Arial"/>
                <a:cs typeface="Arial"/>
                <a:sym typeface="Arial"/>
              </a:defRPr>
            </a:pPr>
            <a:r>
              <a:t>5) наличие опыта работы.</a:t>
            </a:r>
          </a:p>
          <a:p>
            <a:pPr indent="202883" algn="just">
              <a:defRPr b="1" i="1" sz="1400">
                <a:solidFill>
                  <a:srgbClr val="B0151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Квалификационные требования, предусмотренные </a:t>
            </a:r>
          </a:p>
          <a:p>
            <a:pPr indent="202883" algn="just">
              <a:defRPr b="1" i="1" sz="1400">
                <a:solidFill>
                  <a:srgbClr val="B0151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пп 2), 4) и 5) части первой настоящего</a:t>
            </a:r>
          </a:p>
          <a:p>
            <a:pPr indent="202883" algn="just">
              <a:defRPr b="1" i="1" sz="1400">
                <a:solidFill>
                  <a:srgbClr val="B0151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пункта, устанавливаются в порядке,</a:t>
            </a:r>
          </a:p>
          <a:p>
            <a:pPr indent="202883">
              <a:defRPr b="1" i="1" sz="1400">
                <a:solidFill>
                  <a:srgbClr val="B0151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определяемом правилами осуществления </a:t>
            </a:r>
          </a:p>
          <a:p>
            <a:pPr indent="202883">
              <a:defRPr b="1" i="1" sz="1400">
                <a:solidFill>
                  <a:srgbClr val="B0151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Государственных закупок.</a:t>
            </a:r>
          </a:p>
        </p:txBody>
      </p:sp>
      <p:pic>
        <p:nvPicPr>
          <p:cNvPr id="711" name="Рисунок 5" descr="Рисунок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88224" y="3435846"/>
            <a:ext cx="2175333" cy="15767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